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26.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32.jpg" ContentType="image/png"/>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6" r:id="rId2"/>
  </p:sldMasterIdLst>
  <p:notesMasterIdLst>
    <p:notesMasterId r:id="rId126"/>
  </p:notesMasterIdLst>
  <p:sldIdLst>
    <p:sldId id="321" r:id="rId3"/>
    <p:sldId id="322" r:id="rId4"/>
    <p:sldId id="326" r:id="rId5"/>
    <p:sldId id="327" r:id="rId6"/>
    <p:sldId id="397" r:id="rId7"/>
    <p:sldId id="324" r:id="rId8"/>
    <p:sldId id="328" r:id="rId9"/>
    <p:sldId id="329" r:id="rId10"/>
    <p:sldId id="331" r:id="rId11"/>
    <p:sldId id="332" r:id="rId12"/>
    <p:sldId id="333" r:id="rId13"/>
    <p:sldId id="335" r:id="rId14"/>
    <p:sldId id="334" r:id="rId15"/>
    <p:sldId id="336" r:id="rId16"/>
    <p:sldId id="337" r:id="rId17"/>
    <p:sldId id="338" r:id="rId18"/>
    <p:sldId id="339" r:id="rId19"/>
    <p:sldId id="340" r:id="rId20"/>
    <p:sldId id="341" r:id="rId21"/>
    <p:sldId id="342" r:id="rId22"/>
    <p:sldId id="343"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1" r:id="rId39"/>
    <p:sldId id="363" r:id="rId40"/>
    <p:sldId id="364" r:id="rId41"/>
    <p:sldId id="365" r:id="rId42"/>
    <p:sldId id="366" r:id="rId43"/>
    <p:sldId id="367" r:id="rId44"/>
    <p:sldId id="369" r:id="rId45"/>
    <p:sldId id="370" r:id="rId46"/>
    <p:sldId id="371" r:id="rId47"/>
    <p:sldId id="372" r:id="rId48"/>
    <p:sldId id="373" r:id="rId49"/>
    <p:sldId id="374" r:id="rId50"/>
    <p:sldId id="375" r:id="rId51"/>
    <p:sldId id="376" r:id="rId52"/>
    <p:sldId id="377" r:id="rId53"/>
    <p:sldId id="379" r:id="rId54"/>
    <p:sldId id="381" r:id="rId55"/>
    <p:sldId id="382" r:id="rId56"/>
    <p:sldId id="383" r:id="rId57"/>
    <p:sldId id="384" r:id="rId58"/>
    <p:sldId id="385" r:id="rId59"/>
    <p:sldId id="387" r:id="rId60"/>
    <p:sldId id="388" r:id="rId61"/>
    <p:sldId id="389" r:id="rId62"/>
    <p:sldId id="390" r:id="rId63"/>
    <p:sldId id="430" r:id="rId64"/>
    <p:sldId id="393" r:id="rId65"/>
    <p:sldId id="394" r:id="rId66"/>
    <p:sldId id="395" r:id="rId67"/>
    <p:sldId id="396" r:id="rId68"/>
    <p:sldId id="398" r:id="rId69"/>
    <p:sldId id="399" r:id="rId70"/>
    <p:sldId id="424" r:id="rId71"/>
    <p:sldId id="425" r:id="rId72"/>
    <p:sldId id="400" r:id="rId73"/>
    <p:sldId id="401" r:id="rId74"/>
    <p:sldId id="402" r:id="rId75"/>
    <p:sldId id="405" r:id="rId76"/>
    <p:sldId id="426" r:id="rId77"/>
    <p:sldId id="406" r:id="rId78"/>
    <p:sldId id="407" r:id="rId79"/>
    <p:sldId id="408" r:id="rId80"/>
    <p:sldId id="416" r:id="rId81"/>
    <p:sldId id="427" r:id="rId82"/>
    <p:sldId id="429" r:id="rId83"/>
    <p:sldId id="409" r:id="rId84"/>
    <p:sldId id="410" r:id="rId85"/>
    <p:sldId id="411" r:id="rId86"/>
    <p:sldId id="412" r:id="rId87"/>
    <p:sldId id="417" r:id="rId88"/>
    <p:sldId id="418" r:id="rId89"/>
    <p:sldId id="415" r:id="rId90"/>
    <p:sldId id="419" r:id="rId91"/>
    <p:sldId id="420" r:id="rId92"/>
    <p:sldId id="421" r:id="rId93"/>
    <p:sldId id="422" r:id="rId94"/>
    <p:sldId id="428" r:id="rId95"/>
    <p:sldId id="286" r:id="rId96"/>
    <p:sldId id="305" r:id="rId97"/>
    <p:sldId id="306" r:id="rId98"/>
    <p:sldId id="307" r:id="rId99"/>
    <p:sldId id="308" r:id="rId100"/>
    <p:sldId id="309" r:id="rId101"/>
    <p:sldId id="311" r:id="rId102"/>
    <p:sldId id="312" r:id="rId103"/>
    <p:sldId id="313" r:id="rId104"/>
    <p:sldId id="314" r:id="rId105"/>
    <p:sldId id="315" r:id="rId106"/>
    <p:sldId id="316" r:id="rId107"/>
    <p:sldId id="317" r:id="rId108"/>
    <p:sldId id="318" r:id="rId109"/>
    <p:sldId id="319" r:id="rId110"/>
    <p:sldId id="256" r:id="rId111"/>
    <p:sldId id="278" r:id="rId112"/>
    <p:sldId id="280" r:id="rId113"/>
    <p:sldId id="282" r:id="rId114"/>
    <p:sldId id="303" r:id="rId115"/>
    <p:sldId id="284" r:id="rId116"/>
    <p:sldId id="304" r:id="rId117"/>
    <p:sldId id="285" r:id="rId118"/>
    <p:sldId id="287" r:id="rId119"/>
    <p:sldId id="288" r:id="rId120"/>
    <p:sldId id="289" r:id="rId121"/>
    <p:sldId id="299" r:id="rId122"/>
    <p:sldId id="300" r:id="rId123"/>
    <p:sldId id="301" r:id="rId124"/>
    <p:sldId id="302" r:id="rId125"/>
  </p:sldIdLst>
  <p:sldSz cx="12192000" cy="6858000"/>
  <p:notesSz cx="6858000" cy="9144000"/>
  <p:embeddedFontLst>
    <p:embeddedFont>
      <p:font typeface="Cambria Math" panose="02040503050406030204" pitchFamily="18" charset="0"/>
      <p:regular r:id="rId127"/>
    </p:embeddedFont>
    <p:embeddedFont>
      <p:font typeface="ITC Avant Garde Gothic" charset="0"/>
      <p:regular r:id="rId128"/>
      <p:bold r:id="rId129"/>
    </p:embeddedFont>
    <p:embeddedFont>
      <p:font typeface="ITC Avant Garde Gothic LT" charset="0"/>
      <p:bold r:id="rId130"/>
    </p:embeddedFont>
    <p:embeddedFont>
      <p:font typeface="Montserrat" panose="00000500000000000000" pitchFamily="2" charset="0"/>
      <p:regular r:id="rId131"/>
      <p:bold r:id="rId132"/>
      <p:italic r:id="rId133"/>
      <p:boldItalic r:id="rId134"/>
    </p:embeddedFont>
    <p:embeddedFont>
      <p:font typeface="Roboto" panose="02000000000000000000" pitchFamily="2" charset="0"/>
      <p:regular r:id="rId135"/>
      <p:bold r:id="rId136"/>
      <p:italic r:id="rId137"/>
      <p:boldItalic r:id="rId138"/>
    </p:embeddedFont>
    <p:embeddedFont>
      <p:font typeface="Roboto Light" panose="02000000000000000000" pitchFamily="2" charset="0"/>
      <p:regular r:id="rId139"/>
    </p:embeddedFont>
    <p:embeddedFont>
      <p:font typeface="Roboto Light" panose="02000000000000000000" pitchFamily="2" charset="0"/>
      <p:regular r:id="rId139"/>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e" id="{975BE036-E218-4BBE-A499-EC84B37B9225}">
          <p14:sldIdLst>
            <p14:sldId id="321"/>
            <p14:sldId id="322"/>
            <p14:sldId id="326"/>
            <p14:sldId id="327"/>
            <p14:sldId id="397"/>
            <p14:sldId id="324"/>
            <p14:sldId id="328"/>
            <p14:sldId id="329"/>
            <p14:sldId id="331"/>
            <p14:sldId id="332"/>
            <p14:sldId id="333"/>
            <p14:sldId id="335"/>
            <p14:sldId id="334"/>
            <p14:sldId id="336"/>
            <p14:sldId id="337"/>
            <p14:sldId id="338"/>
            <p14:sldId id="339"/>
            <p14:sldId id="340"/>
            <p14:sldId id="341"/>
            <p14:sldId id="342"/>
            <p14:sldId id="343"/>
            <p14:sldId id="345"/>
            <p14:sldId id="346"/>
            <p14:sldId id="347"/>
            <p14:sldId id="348"/>
            <p14:sldId id="349"/>
            <p14:sldId id="350"/>
            <p14:sldId id="351"/>
            <p14:sldId id="352"/>
            <p14:sldId id="353"/>
            <p14:sldId id="354"/>
            <p14:sldId id="355"/>
            <p14:sldId id="356"/>
            <p14:sldId id="357"/>
            <p14:sldId id="358"/>
            <p14:sldId id="359"/>
            <p14:sldId id="361"/>
            <p14:sldId id="363"/>
            <p14:sldId id="364"/>
            <p14:sldId id="365"/>
            <p14:sldId id="366"/>
            <p14:sldId id="367"/>
            <p14:sldId id="369"/>
            <p14:sldId id="370"/>
            <p14:sldId id="371"/>
            <p14:sldId id="372"/>
            <p14:sldId id="373"/>
            <p14:sldId id="374"/>
            <p14:sldId id="375"/>
            <p14:sldId id="376"/>
            <p14:sldId id="377"/>
            <p14:sldId id="379"/>
            <p14:sldId id="381"/>
            <p14:sldId id="382"/>
            <p14:sldId id="383"/>
            <p14:sldId id="384"/>
            <p14:sldId id="385"/>
            <p14:sldId id="387"/>
            <p14:sldId id="388"/>
            <p14:sldId id="389"/>
            <p14:sldId id="390"/>
            <p14:sldId id="430"/>
            <p14:sldId id="393"/>
            <p14:sldId id="394"/>
            <p14:sldId id="395"/>
            <p14:sldId id="396"/>
            <p14:sldId id="398"/>
            <p14:sldId id="399"/>
            <p14:sldId id="424"/>
            <p14:sldId id="425"/>
            <p14:sldId id="400"/>
            <p14:sldId id="401"/>
            <p14:sldId id="402"/>
            <p14:sldId id="405"/>
            <p14:sldId id="426"/>
            <p14:sldId id="406"/>
            <p14:sldId id="407"/>
            <p14:sldId id="408"/>
            <p14:sldId id="416"/>
            <p14:sldId id="427"/>
            <p14:sldId id="429"/>
            <p14:sldId id="409"/>
            <p14:sldId id="410"/>
            <p14:sldId id="411"/>
            <p14:sldId id="412"/>
            <p14:sldId id="417"/>
            <p14:sldId id="418"/>
            <p14:sldId id="415"/>
            <p14:sldId id="419"/>
            <p14:sldId id="420"/>
            <p14:sldId id="421"/>
            <p14:sldId id="422"/>
            <p14:sldId id="428"/>
          </p14:sldIdLst>
        </p14:section>
        <p14:section name="VB templateslides" id="{2174FD1C-FF44-45C3-B08A-A8BE7276C8C1}">
          <p14:sldIdLst>
            <p14:sldId id="286"/>
            <p14:sldId id="305"/>
            <p14:sldId id="306"/>
            <p14:sldId id="307"/>
            <p14:sldId id="308"/>
            <p14:sldId id="309"/>
            <p14:sldId id="311"/>
            <p14:sldId id="312"/>
            <p14:sldId id="313"/>
            <p14:sldId id="314"/>
            <p14:sldId id="315"/>
            <p14:sldId id="316"/>
            <p14:sldId id="317"/>
            <p14:sldId id="318"/>
          </p14:sldIdLst>
        </p14:section>
        <p14:section name="Templateslides" id="{46009644-0981-41CA-95D6-8AEBD5ED33CA}">
          <p14:sldIdLst>
            <p14:sldId id="319"/>
            <p14:sldId id="256"/>
            <p14:sldId id="278"/>
            <p14:sldId id="280"/>
            <p14:sldId id="282"/>
            <p14:sldId id="303"/>
            <p14:sldId id="284"/>
            <p14:sldId id="304"/>
            <p14:sldId id="285"/>
            <p14:sldId id="287"/>
            <p14:sldId id="288"/>
            <p14:sldId id="289"/>
            <p14:sldId id="299"/>
            <p14:sldId id="300"/>
            <p14:sldId id="301"/>
            <p14:sldId id="302"/>
          </p14:sldIdLst>
        </p14:section>
        <p14:section name="Made by Smartpresentations" id="{C3B01E9E-BF0E-426F-A337-B1BF6EC3C732}">
          <p14:sldIdLst/>
        </p14:section>
      </p14:sectionLst>
    </p:ext>
    <p:ext uri="{EFAFB233-063F-42B5-8137-9DF3F51BA10A}">
      <p15:sldGuideLst xmlns:p15="http://schemas.microsoft.com/office/powerpoint/2012/main">
        <p15:guide id="8" pos="3840" userDrawn="1">
          <p15:clr>
            <a:srgbClr val="A4A3A4"/>
          </p15:clr>
        </p15:guide>
        <p15:guide id="9"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BF2"/>
    <a:srgbClr val="8D66AE"/>
    <a:srgbClr val="589FA6"/>
    <a:srgbClr val="B196C7"/>
    <a:srgbClr val="94D1D3"/>
    <a:srgbClr val="B8D7DA"/>
    <a:srgbClr val="85C2EB"/>
    <a:srgbClr val="BCD89A"/>
    <a:srgbClr val="FFE595"/>
    <a:srgbClr val="184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365" autoAdjust="0"/>
  </p:normalViewPr>
  <p:slideViewPr>
    <p:cSldViewPr snapToGrid="0">
      <p:cViewPr varScale="1">
        <p:scale>
          <a:sx n="104" d="100"/>
          <a:sy n="104" d="100"/>
        </p:scale>
        <p:origin x="248" y="72"/>
      </p:cViewPr>
      <p:guideLst>
        <p:guide pos="3840"/>
        <p:guide orient="horz"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2.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font" Target="fonts/font2.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8.fntdata"/><Relationship Id="rId139" Type="http://schemas.openxmlformats.org/officeDocument/2006/relationships/font" Target="fonts/font13.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font" Target="fonts/font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4.fntdata"/><Relationship Id="rId135" Type="http://schemas.openxmlformats.org/officeDocument/2006/relationships/font" Target="fonts/font9.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5.fntdata"/><Relationship Id="rId136" Type="http://schemas.openxmlformats.org/officeDocument/2006/relationships/font" Target="fonts/font1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7.fntdata"/><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Light" pitchFamily="2" charset="0"/>
              </a:defRPr>
            </a:lvl1pPr>
          </a:lstStyle>
          <a:p>
            <a:endParaRPr lang="nl-BE"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Light" pitchFamily="2" charset="0"/>
              </a:defRPr>
            </a:lvl1pPr>
          </a:lstStyle>
          <a:p>
            <a:fld id="{C8DA6D34-4E3B-4A0C-817C-D7030E788B41}" type="datetimeFigureOut">
              <a:rPr lang="nl-BE" smtClean="0"/>
              <a:pPr/>
              <a:t>6/09/2024</a:t>
            </a:fld>
            <a:endParaRPr lang="nl-BE"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Light" pitchFamily="2" charset="0"/>
              </a:defRPr>
            </a:lvl1pPr>
          </a:lstStyle>
          <a:p>
            <a:endParaRPr lang="nl-BE"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Light" pitchFamily="2" charset="0"/>
              </a:defRPr>
            </a:lvl1pPr>
          </a:lstStyle>
          <a:p>
            <a:fld id="{35F7831E-B30D-403E-8D52-928B98A1DBEE}" type="slidenum">
              <a:rPr lang="nl-BE" smtClean="0"/>
              <a:pPr/>
              <a:t>‹nr.›</a:t>
            </a:fld>
            <a:endParaRPr lang="nl-BE" dirty="0"/>
          </a:p>
        </p:txBody>
      </p:sp>
    </p:spTree>
    <p:extLst>
      <p:ext uri="{BB962C8B-B14F-4D97-AF65-F5344CB8AC3E}">
        <p14:creationId xmlns:p14="http://schemas.microsoft.com/office/powerpoint/2010/main" val="3357786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Light" pitchFamily="2" charset="0"/>
        <a:ea typeface="+mn-ea"/>
        <a:cs typeface="+mn-cs"/>
      </a:defRPr>
    </a:lvl1pPr>
    <a:lvl2pPr marL="457200" algn="l" defTabSz="914400" rtl="0" eaLnBrk="1" latinLnBrk="0" hangingPunct="1">
      <a:defRPr sz="1200" kern="1200">
        <a:solidFill>
          <a:schemeClr val="tx1"/>
        </a:solidFill>
        <a:latin typeface="Roboto Light" pitchFamily="2" charset="0"/>
        <a:ea typeface="+mn-ea"/>
        <a:cs typeface="+mn-cs"/>
      </a:defRPr>
    </a:lvl2pPr>
    <a:lvl3pPr marL="914400" algn="l" defTabSz="914400" rtl="0" eaLnBrk="1" latinLnBrk="0" hangingPunct="1">
      <a:defRPr sz="1200" kern="1200">
        <a:solidFill>
          <a:schemeClr val="tx1"/>
        </a:solidFill>
        <a:latin typeface="Roboto Light" pitchFamily="2" charset="0"/>
        <a:ea typeface="+mn-ea"/>
        <a:cs typeface="+mn-cs"/>
      </a:defRPr>
    </a:lvl3pPr>
    <a:lvl4pPr marL="1371600" algn="l" defTabSz="914400" rtl="0" eaLnBrk="1" latinLnBrk="0" hangingPunct="1">
      <a:defRPr sz="1200" kern="1200">
        <a:solidFill>
          <a:schemeClr val="tx1"/>
        </a:solidFill>
        <a:latin typeface="Roboto Light" pitchFamily="2" charset="0"/>
        <a:ea typeface="+mn-ea"/>
        <a:cs typeface="+mn-cs"/>
      </a:defRPr>
    </a:lvl4pPr>
    <a:lvl5pPr marL="1828800" algn="l" defTabSz="914400" rtl="0" eaLnBrk="1" latinLnBrk="0" hangingPunct="1">
      <a:defRPr sz="1200" kern="1200">
        <a:solidFill>
          <a:schemeClr val="tx1"/>
        </a:solidFill>
        <a:latin typeface="Roboto Light"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Help:IPA/French"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Help:IPA/French"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Help:IPA/French"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Help:IPA/French"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Help:IPA/French"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Help:IPA/French"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Help:IPA/French"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Help:IPA/French"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Help:IPA/French"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Help:IPA/French"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2</a:t>
            </a:fld>
            <a:endParaRPr lang="nl-BE" dirty="0"/>
          </a:p>
        </p:txBody>
      </p:sp>
    </p:spTree>
    <p:extLst>
      <p:ext uri="{BB962C8B-B14F-4D97-AF65-F5344CB8AC3E}">
        <p14:creationId xmlns:p14="http://schemas.microsoft.com/office/powerpoint/2010/main" val="3455257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11</a:t>
            </a:fld>
            <a:endParaRPr lang="nl-BE" dirty="0"/>
          </a:p>
        </p:txBody>
      </p:sp>
    </p:spTree>
    <p:extLst>
      <p:ext uri="{BB962C8B-B14F-4D97-AF65-F5344CB8AC3E}">
        <p14:creationId xmlns:p14="http://schemas.microsoft.com/office/powerpoint/2010/main" val="17014459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105</a:t>
            </a:fld>
            <a:endParaRPr lang="nl-BE" dirty="0"/>
          </a:p>
        </p:txBody>
      </p:sp>
    </p:spTree>
    <p:extLst>
      <p:ext uri="{BB962C8B-B14F-4D97-AF65-F5344CB8AC3E}">
        <p14:creationId xmlns:p14="http://schemas.microsoft.com/office/powerpoint/2010/main" val="31178444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106</a:t>
            </a:fld>
            <a:endParaRPr lang="nl-BE" dirty="0"/>
          </a:p>
        </p:txBody>
      </p:sp>
    </p:spTree>
    <p:extLst>
      <p:ext uri="{BB962C8B-B14F-4D97-AF65-F5344CB8AC3E}">
        <p14:creationId xmlns:p14="http://schemas.microsoft.com/office/powerpoint/2010/main" val="26082740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109</a:t>
            </a:fld>
            <a:endParaRPr lang="nl-BE" dirty="0"/>
          </a:p>
        </p:txBody>
      </p:sp>
    </p:spTree>
    <p:extLst>
      <p:ext uri="{BB962C8B-B14F-4D97-AF65-F5344CB8AC3E}">
        <p14:creationId xmlns:p14="http://schemas.microsoft.com/office/powerpoint/2010/main" val="15136013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110</a:t>
            </a:fld>
            <a:endParaRPr lang="nl-BE" dirty="0"/>
          </a:p>
        </p:txBody>
      </p:sp>
    </p:spTree>
    <p:extLst>
      <p:ext uri="{BB962C8B-B14F-4D97-AF65-F5344CB8AC3E}">
        <p14:creationId xmlns:p14="http://schemas.microsoft.com/office/powerpoint/2010/main" val="10443278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111</a:t>
            </a:fld>
            <a:endParaRPr lang="nl-BE" dirty="0"/>
          </a:p>
        </p:txBody>
      </p:sp>
    </p:spTree>
    <p:extLst>
      <p:ext uri="{BB962C8B-B14F-4D97-AF65-F5344CB8AC3E}">
        <p14:creationId xmlns:p14="http://schemas.microsoft.com/office/powerpoint/2010/main" val="26394772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112</a:t>
            </a:fld>
            <a:endParaRPr lang="nl-BE" dirty="0"/>
          </a:p>
        </p:txBody>
      </p:sp>
    </p:spTree>
    <p:extLst>
      <p:ext uri="{BB962C8B-B14F-4D97-AF65-F5344CB8AC3E}">
        <p14:creationId xmlns:p14="http://schemas.microsoft.com/office/powerpoint/2010/main" val="38655606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113</a:t>
            </a:fld>
            <a:endParaRPr lang="nl-BE" dirty="0"/>
          </a:p>
        </p:txBody>
      </p:sp>
    </p:spTree>
    <p:extLst>
      <p:ext uri="{BB962C8B-B14F-4D97-AF65-F5344CB8AC3E}">
        <p14:creationId xmlns:p14="http://schemas.microsoft.com/office/powerpoint/2010/main" val="38578433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114</a:t>
            </a:fld>
            <a:endParaRPr lang="nl-BE" dirty="0"/>
          </a:p>
        </p:txBody>
      </p:sp>
    </p:spTree>
    <p:extLst>
      <p:ext uri="{BB962C8B-B14F-4D97-AF65-F5344CB8AC3E}">
        <p14:creationId xmlns:p14="http://schemas.microsoft.com/office/powerpoint/2010/main" val="10600188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115</a:t>
            </a:fld>
            <a:endParaRPr lang="nl-BE" dirty="0"/>
          </a:p>
        </p:txBody>
      </p:sp>
    </p:spTree>
    <p:extLst>
      <p:ext uri="{BB962C8B-B14F-4D97-AF65-F5344CB8AC3E}">
        <p14:creationId xmlns:p14="http://schemas.microsoft.com/office/powerpoint/2010/main" val="20157723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116</a:t>
            </a:fld>
            <a:endParaRPr lang="nl-BE" dirty="0"/>
          </a:p>
        </p:txBody>
      </p:sp>
    </p:spTree>
    <p:extLst>
      <p:ext uri="{BB962C8B-B14F-4D97-AF65-F5344CB8AC3E}">
        <p14:creationId xmlns:p14="http://schemas.microsoft.com/office/powerpoint/2010/main" val="403648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12</a:t>
            </a:fld>
            <a:endParaRPr lang="nl-BE" dirty="0"/>
          </a:p>
        </p:txBody>
      </p:sp>
    </p:spTree>
    <p:extLst>
      <p:ext uri="{BB962C8B-B14F-4D97-AF65-F5344CB8AC3E}">
        <p14:creationId xmlns:p14="http://schemas.microsoft.com/office/powerpoint/2010/main" val="14072054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117</a:t>
            </a:fld>
            <a:endParaRPr lang="nl-BE" dirty="0"/>
          </a:p>
        </p:txBody>
      </p:sp>
    </p:spTree>
    <p:extLst>
      <p:ext uri="{BB962C8B-B14F-4D97-AF65-F5344CB8AC3E}">
        <p14:creationId xmlns:p14="http://schemas.microsoft.com/office/powerpoint/2010/main" val="25915135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118</a:t>
            </a:fld>
            <a:endParaRPr lang="nl-BE" dirty="0"/>
          </a:p>
        </p:txBody>
      </p:sp>
    </p:spTree>
    <p:extLst>
      <p:ext uri="{BB962C8B-B14F-4D97-AF65-F5344CB8AC3E}">
        <p14:creationId xmlns:p14="http://schemas.microsoft.com/office/powerpoint/2010/main" val="33039978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119</a:t>
            </a:fld>
            <a:endParaRPr lang="nl-BE" dirty="0"/>
          </a:p>
        </p:txBody>
      </p:sp>
    </p:spTree>
    <p:extLst>
      <p:ext uri="{BB962C8B-B14F-4D97-AF65-F5344CB8AC3E}">
        <p14:creationId xmlns:p14="http://schemas.microsoft.com/office/powerpoint/2010/main" val="33890208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121</a:t>
            </a:fld>
            <a:endParaRPr lang="nl-BE" dirty="0"/>
          </a:p>
        </p:txBody>
      </p:sp>
    </p:spTree>
    <p:extLst>
      <p:ext uri="{BB962C8B-B14F-4D97-AF65-F5344CB8AC3E}">
        <p14:creationId xmlns:p14="http://schemas.microsoft.com/office/powerpoint/2010/main" val="1664847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13</a:t>
            </a:fld>
            <a:endParaRPr lang="nl-BE" dirty="0"/>
          </a:p>
        </p:txBody>
      </p:sp>
    </p:spTree>
    <p:extLst>
      <p:ext uri="{BB962C8B-B14F-4D97-AF65-F5344CB8AC3E}">
        <p14:creationId xmlns:p14="http://schemas.microsoft.com/office/powerpoint/2010/main" val="2817296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14</a:t>
            </a:fld>
            <a:endParaRPr lang="nl-BE" dirty="0"/>
          </a:p>
        </p:txBody>
      </p:sp>
    </p:spTree>
    <p:extLst>
      <p:ext uri="{BB962C8B-B14F-4D97-AF65-F5344CB8AC3E}">
        <p14:creationId xmlns:p14="http://schemas.microsoft.com/office/powerpoint/2010/main" val="2646778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15</a:t>
            </a:fld>
            <a:endParaRPr lang="nl-BE" dirty="0"/>
          </a:p>
        </p:txBody>
      </p:sp>
    </p:spTree>
    <p:extLst>
      <p:ext uri="{BB962C8B-B14F-4D97-AF65-F5344CB8AC3E}">
        <p14:creationId xmlns:p14="http://schemas.microsoft.com/office/powerpoint/2010/main" val="1783380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Sunlight is 3 500 times more intense (approx. 100 </a:t>
            </a:r>
            <a:r>
              <a:rPr lang="en-GB" dirty="0" err="1"/>
              <a:t>mW</a:t>
            </a:r>
            <a:r>
              <a:rPr lang="en-GB" dirty="0"/>
              <a:t>/cm²). The light cast by average star in clear night sky 10 </a:t>
            </a:r>
            <a:r>
              <a:rPr lang="en-GB" dirty="0" err="1"/>
              <a:t>nW</a:t>
            </a:r>
            <a:r>
              <a:rPr lang="en-GB" dirty="0"/>
              <a:t>/cm²</a:t>
            </a:r>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16</a:t>
            </a:fld>
            <a:endParaRPr lang="nl-BE" dirty="0"/>
          </a:p>
        </p:txBody>
      </p:sp>
    </p:spTree>
    <p:extLst>
      <p:ext uri="{BB962C8B-B14F-4D97-AF65-F5344CB8AC3E}">
        <p14:creationId xmlns:p14="http://schemas.microsoft.com/office/powerpoint/2010/main" val="1649362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Sunlight is 3 500 times more intense (approx. 100 </a:t>
            </a:r>
            <a:r>
              <a:rPr lang="en-GB" dirty="0" err="1"/>
              <a:t>mW</a:t>
            </a:r>
            <a:r>
              <a:rPr lang="en-GB" dirty="0"/>
              <a:t>/cm²). The light cast by average star in clear night sky 10 </a:t>
            </a:r>
            <a:r>
              <a:rPr lang="en-GB" dirty="0" err="1"/>
              <a:t>nW</a:t>
            </a:r>
            <a:r>
              <a:rPr lang="en-GB" dirty="0"/>
              <a:t>/cm²</a:t>
            </a:r>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17</a:t>
            </a:fld>
            <a:endParaRPr lang="nl-BE" dirty="0"/>
          </a:p>
        </p:txBody>
      </p:sp>
    </p:spTree>
    <p:extLst>
      <p:ext uri="{BB962C8B-B14F-4D97-AF65-F5344CB8AC3E}">
        <p14:creationId xmlns:p14="http://schemas.microsoft.com/office/powerpoint/2010/main" val="1242737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18</a:t>
            </a:fld>
            <a:endParaRPr lang="nl-BE" dirty="0"/>
          </a:p>
        </p:txBody>
      </p:sp>
    </p:spTree>
    <p:extLst>
      <p:ext uri="{BB962C8B-B14F-4D97-AF65-F5344CB8AC3E}">
        <p14:creationId xmlns:p14="http://schemas.microsoft.com/office/powerpoint/2010/main" val="899072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19</a:t>
            </a:fld>
            <a:endParaRPr lang="nl-BE" dirty="0"/>
          </a:p>
        </p:txBody>
      </p:sp>
    </p:spTree>
    <p:extLst>
      <p:ext uri="{BB962C8B-B14F-4D97-AF65-F5344CB8AC3E}">
        <p14:creationId xmlns:p14="http://schemas.microsoft.com/office/powerpoint/2010/main" val="2978018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20</a:t>
            </a:fld>
            <a:endParaRPr lang="nl-BE" dirty="0"/>
          </a:p>
        </p:txBody>
      </p:sp>
    </p:spTree>
    <p:extLst>
      <p:ext uri="{BB962C8B-B14F-4D97-AF65-F5344CB8AC3E}">
        <p14:creationId xmlns:p14="http://schemas.microsoft.com/office/powerpoint/2010/main" val="1081507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3</a:t>
            </a:fld>
            <a:endParaRPr lang="nl-BE" dirty="0"/>
          </a:p>
        </p:txBody>
      </p:sp>
    </p:spTree>
    <p:extLst>
      <p:ext uri="{BB962C8B-B14F-4D97-AF65-F5344CB8AC3E}">
        <p14:creationId xmlns:p14="http://schemas.microsoft.com/office/powerpoint/2010/main" val="2254162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21</a:t>
            </a:fld>
            <a:endParaRPr lang="nl-BE" dirty="0"/>
          </a:p>
        </p:txBody>
      </p:sp>
    </p:spTree>
    <p:extLst>
      <p:ext uri="{BB962C8B-B14F-4D97-AF65-F5344CB8AC3E}">
        <p14:creationId xmlns:p14="http://schemas.microsoft.com/office/powerpoint/2010/main" val="409803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22</a:t>
            </a:fld>
            <a:endParaRPr lang="nl-BE" dirty="0"/>
          </a:p>
        </p:txBody>
      </p:sp>
    </p:spTree>
    <p:extLst>
      <p:ext uri="{BB962C8B-B14F-4D97-AF65-F5344CB8AC3E}">
        <p14:creationId xmlns:p14="http://schemas.microsoft.com/office/powerpoint/2010/main" val="271606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23</a:t>
            </a:fld>
            <a:endParaRPr lang="nl-BE" dirty="0"/>
          </a:p>
        </p:txBody>
      </p:sp>
    </p:spTree>
    <p:extLst>
      <p:ext uri="{BB962C8B-B14F-4D97-AF65-F5344CB8AC3E}">
        <p14:creationId xmlns:p14="http://schemas.microsoft.com/office/powerpoint/2010/main" val="3536934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24</a:t>
            </a:fld>
            <a:endParaRPr lang="nl-BE" dirty="0"/>
          </a:p>
        </p:txBody>
      </p:sp>
    </p:spTree>
    <p:extLst>
      <p:ext uri="{BB962C8B-B14F-4D97-AF65-F5344CB8AC3E}">
        <p14:creationId xmlns:p14="http://schemas.microsoft.com/office/powerpoint/2010/main" val="2151998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25</a:t>
            </a:fld>
            <a:endParaRPr lang="nl-BE" dirty="0"/>
          </a:p>
        </p:txBody>
      </p:sp>
    </p:spTree>
    <p:extLst>
      <p:ext uri="{BB962C8B-B14F-4D97-AF65-F5344CB8AC3E}">
        <p14:creationId xmlns:p14="http://schemas.microsoft.com/office/powerpoint/2010/main" val="1466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26</a:t>
            </a:fld>
            <a:endParaRPr lang="nl-BE" dirty="0"/>
          </a:p>
        </p:txBody>
      </p:sp>
    </p:spTree>
    <p:extLst>
      <p:ext uri="{BB962C8B-B14F-4D97-AF65-F5344CB8AC3E}">
        <p14:creationId xmlns:p14="http://schemas.microsoft.com/office/powerpoint/2010/main" val="2794556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27</a:t>
            </a:fld>
            <a:endParaRPr lang="nl-BE" dirty="0"/>
          </a:p>
        </p:txBody>
      </p:sp>
    </p:spTree>
    <p:extLst>
      <p:ext uri="{BB962C8B-B14F-4D97-AF65-F5344CB8AC3E}">
        <p14:creationId xmlns:p14="http://schemas.microsoft.com/office/powerpoint/2010/main" val="1604857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28</a:t>
            </a:fld>
            <a:endParaRPr lang="nl-BE" dirty="0"/>
          </a:p>
        </p:txBody>
      </p:sp>
    </p:spTree>
    <p:extLst>
      <p:ext uri="{BB962C8B-B14F-4D97-AF65-F5344CB8AC3E}">
        <p14:creationId xmlns:p14="http://schemas.microsoft.com/office/powerpoint/2010/main" val="1054821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29</a:t>
            </a:fld>
            <a:endParaRPr lang="nl-BE" dirty="0"/>
          </a:p>
        </p:txBody>
      </p:sp>
    </p:spTree>
    <p:extLst>
      <p:ext uri="{BB962C8B-B14F-4D97-AF65-F5344CB8AC3E}">
        <p14:creationId xmlns:p14="http://schemas.microsoft.com/office/powerpoint/2010/main" val="4092945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30</a:t>
            </a:fld>
            <a:endParaRPr lang="nl-BE" dirty="0"/>
          </a:p>
        </p:txBody>
      </p:sp>
    </p:spTree>
    <p:extLst>
      <p:ext uri="{BB962C8B-B14F-4D97-AF65-F5344CB8AC3E}">
        <p14:creationId xmlns:p14="http://schemas.microsoft.com/office/powerpoint/2010/main" val="1189911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4</a:t>
            </a:fld>
            <a:endParaRPr lang="nl-BE" dirty="0"/>
          </a:p>
        </p:txBody>
      </p:sp>
    </p:spTree>
    <p:extLst>
      <p:ext uri="{BB962C8B-B14F-4D97-AF65-F5344CB8AC3E}">
        <p14:creationId xmlns:p14="http://schemas.microsoft.com/office/powerpoint/2010/main" val="3457213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31</a:t>
            </a:fld>
            <a:endParaRPr lang="nl-BE" dirty="0"/>
          </a:p>
        </p:txBody>
      </p:sp>
    </p:spTree>
    <p:extLst>
      <p:ext uri="{BB962C8B-B14F-4D97-AF65-F5344CB8AC3E}">
        <p14:creationId xmlns:p14="http://schemas.microsoft.com/office/powerpoint/2010/main" val="2555335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Pierre </a:t>
            </a:r>
            <a:r>
              <a:rPr lang="de-DE" b="1" i="0" dirty="0" err="1">
                <a:solidFill>
                  <a:srgbClr val="202122"/>
                </a:solidFill>
                <a:effectLst/>
                <a:latin typeface="Arial" panose="020B0604020202020204" pitchFamily="34" charset="0"/>
              </a:rPr>
              <a:t>Bouguer</a:t>
            </a:r>
            <a:r>
              <a:rPr lang="de-DE" b="0" i="0" dirty="0">
                <a:solidFill>
                  <a:srgbClr val="202122"/>
                </a:solidFill>
                <a:effectLst/>
                <a:latin typeface="Arial" panose="020B0604020202020204" pitchFamily="34" charset="0"/>
              </a:rPr>
              <a:t> (French: </a:t>
            </a:r>
            <a:r>
              <a:rPr lang="de-DE" b="0" i="0" u="none" strike="noStrike" dirty="0">
                <a:solidFill>
                  <a:srgbClr val="202122"/>
                </a:solidFill>
                <a:effectLst/>
                <a:latin typeface="Arial" panose="020B0604020202020204" pitchFamily="34" charset="0"/>
                <a:hlinkClick r:id="rId3" tooltip="Help:IPA/French"/>
              </a:rPr>
              <a:t>[</a:t>
            </a:r>
            <a:r>
              <a:rPr lang="de-DE" b="0" i="0" u="none" strike="noStrike" dirty="0" err="1">
                <a:solidFill>
                  <a:srgbClr val="202122"/>
                </a:solidFill>
                <a:effectLst/>
                <a:latin typeface="Arial" panose="020B0604020202020204" pitchFamily="34" charset="0"/>
                <a:hlinkClick r:id="rId3" tooltip="Help:IPA/French"/>
              </a:rPr>
              <a:t>buˈge</a:t>
            </a:r>
            <a:r>
              <a:rPr lang="de-DE" b="0" i="0" u="none" strike="noStrike" dirty="0">
                <a:solidFill>
                  <a:srgbClr val="202122"/>
                </a:solidFill>
                <a:effectLst/>
                <a:latin typeface="Arial" panose="020B0604020202020204" pitchFamily="34" charset="0"/>
                <a:hlinkClick r:id="rId3" tooltip="Help:IPA/French"/>
              </a:rPr>
              <a:t>]</a:t>
            </a:r>
            <a:r>
              <a:rPr lang="de-DE"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Johann Heinrich Lambert -&gt; 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August Beer -&gt; De</a:t>
            </a:r>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32</a:t>
            </a:fld>
            <a:endParaRPr lang="nl-BE" dirty="0"/>
          </a:p>
        </p:txBody>
      </p:sp>
    </p:spTree>
    <p:extLst>
      <p:ext uri="{BB962C8B-B14F-4D97-AF65-F5344CB8AC3E}">
        <p14:creationId xmlns:p14="http://schemas.microsoft.com/office/powerpoint/2010/main" val="1445134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Pierre </a:t>
            </a:r>
            <a:r>
              <a:rPr lang="de-DE" b="1" i="0" dirty="0" err="1">
                <a:solidFill>
                  <a:srgbClr val="202122"/>
                </a:solidFill>
                <a:effectLst/>
                <a:latin typeface="Arial" panose="020B0604020202020204" pitchFamily="34" charset="0"/>
              </a:rPr>
              <a:t>Bouguer</a:t>
            </a:r>
            <a:r>
              <a:rPr lang="de-DE" b="0" i="0" dirty="0">
                <a:solidFill>
                  <a:srgbClr val="202122"/>
                </a:solidFill>
                <a:effectLst/>
                <a:latin typeface="Arial" panose="020B0604020202020204" pitchFamily="34" charset="0"/>
              </a:rPr>
              <a:t> (French: </a:t>
            </a:r>
            <a:r>
              <a:rPr lang="de-DE" b="0" i="0" u="none" strike="noStrike" dirty="0">
                <a:solidFill>
                  <a:srgbClr val="202122"/>
                </a:solidFill>
                <a:effectLst/>
                <a:latin typeface="Arial" panose="020B0604020202020204" pitchFamily="34" charset="0"/>
                <a:hlinkClick r:id="rId3" tooltip="Help:IPA/French"/>
              </a:rPr>
              <a:t>[</a:t>
            </a:r>
            <a:r>
              <a:rPr lang="de-DE" b="0" i="0" u="none" strike="noStrike" dirty="0" err="1">
                <a:solidFill>
                  <a:srgbClr val="202122"/>
                </a:solidFill>
                <a:effectLst/>
                <a:latin typeface="Arial" panose="020B0604020202020204" pitchFamily="34" charset="0"/>
                <a:hlinkClick r:id="rId3" tooltip="Help:IPA/French"/>
              </a:rPr>
              <a:t>buˈge</a:t>
            </a:r>
            <a:r>
              <a:rPr lang="de-DE" b="0" i="0" u="none" strike="noStrike" dirty="0">
                <a:solidFill>
                  <a:srgbClr val="202122"/>
                </a:solidFill>
                <a:effectLst/>
                <a:latin typeface="Arial" panose="020B0604020202020204" pitchFamily="34" charset="0"/>
                <a:hlinkClick r:id="rId3" tooltip="Help:IPA/French"/>
              </a:rPr>
              <a:t>]</a:t>
            </a:r>
            <a:r>
              <a:rPr lang="de-DE"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Johann Heinrich Lambert -&gt; 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August Beer -&gt; De</a:t>
            </a:r>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33</a:t>
            </a:fld>
            <a:endParaRPr lang="nl-BE" dirty="0"/>
          </a:p>
        </p:txBody>
      </p:sp>
    </p:spTree>
    <p:extLst>
      <p:ext uri="{BB962C8B-B14F-4D97-AF65-F5344CB8AC3E}">
        <p14:creationId xmlns:p14="http://schemas.microsoft.com/office/powerpoint/2010/main" val="3865473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Pierre </a:t>
            </a:r>
            <a:r>
              <a:rPr lang="de-DE" b="1" i="0" dirty="0" err="1">
                <a:solidFill>
                  <a:srgbClr val="202122"/>
                </a:solidFill>
                <a:effectLst/>
                <a:latin typeface="Arial" panose="020B0604020202020204" pitchFamily="34" charset="0"/>
              </a:rPr>
              <a:t>Bouguer</a:t>
            </a:r>
            <a:r>
              <a:rPr lang="de-DE" b="0" i="0" dirty="0">
                <a:solidFill>
                  <a:srgbClr val="202122"/>
                </a:solidFill>
                <a:effectLst/>
                <a:latin typeface="Arial" panose="020B0604020202020204" pitchFamily="34" charset="0"/>
              </a:rPr>
              <a:t> (French: </a:t>
            </a:r>
            <a:r>
              <a:rPr lang="de-DE" b="0" i="0" u="none" strike="noStrike" dirty="0">
                <a:solidFill>
                  <a:srgbClr val="202122"/>
                </a:solidFill>
                <a:effectLst/>
                <a:latin typeface="Arial" panose="020B0604020202020204" pitchFamily="34" charset="0"/>
                <a:hlinkClick r:id="rId3" tooltip="Help:IPA/French"/>
              </a:rPr>
              <a:t>[</a:t>
            </a:r>
            <a:r>
              <a:rPr lang="de-DE" b="0" i="0" u="none" strike="noStrike" dirty="0" err="1">
                <a:solidFill>
                  <a:srgbClr val="202122"/>
                </a:solidFill>
                <a:effectLst/>
                <a:latin typeface="Arial" panose="020B0604020202020204" pitchFamily="34" charset="0"/>
                <a:hlinkClick r:id="rId3" tooltip="Help:IPA/French"/>
              </a:rPr>
              <a:t>buˈge</a:t>
            </a:r>
            <a:r>
              <a:rPr lang="de-DE" b="0" i="0" u="none" strike="noStrike" dirty="0">
                <a:solidFill>
                  <a:srgbClr val="202122"/>
                </a:solidFill>
                <a:effectLst/>
                <a:latin typeface="Arial" panose="020B0604020202020204" pitchFamily="34" charset="0"/>
                <a:hlinkClick r:id="rId3" tooltip="Help:IPA/French"/>
              </a:rPr>
              <a:t>]</a:t>
            </a:r>
            <a:r>
              <a:rPr lang="de-DE"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Johann Heinrich Lambert -&gt; 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August Beer -&gt; De</a:t>
            </a:r>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34</a:t>
            </a:fld>
            <a:endParaRPr lang="nl-BE" dirty="0"/>
          </a:p>
        </p:txBody>
      </p:sp>
    </p:spTree>
    <p:extLst>
      <p:ext uri="{BB962C8B-B14F-4D97-AF65-F5344CB8AC3E}">
        <p14:creationId xmlns:p14="http://schemas.microsoft.com/office/powerpoint/2010/main" val="2817106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Pierre </a:t>
            </a:r>
            <a:r>
              <a:rPr lang="de-DE" b="1" i="0" dirty="0" err="1">
                <a:solidFill>
                  <a:srgbClr val="202122"/>
                </a:solidFill>
                <a:effectLst/>
                <a:latin typeface="Arial" panose="020B0604020202020204" pitchFamily="34" charset="0"/>
              </a:rPr>
              <a:t>Bouguer</a:t>
            </a:r>
            <a:r>
              <a:rPr lang="de-DE" b="0" i="0" dirty="0">
                <a:solidFill>
                  <a:srgbClr val="202122"/>
                </a:solidFill>
                <a:effectLst/>
                <a:latin typeface="Arial" panose="020B0604020202020204" pitchFamily="34" charset="0"/>
              </a:rPr>
              <a:t> (French: </a:t>
            </a:r>
            <a:r>
              <a:rPr lang="de-DE" b="0" i="0" u="none" strike="noStrike" dirty="0">
                <a:solidFill>
                  <a:srgbClr val="202122"/>
                </a:solidFill>
                <a:effectLst/>
                <a:latin typeface="Arial" panose="020B0604020202020204" pitchFamily="34" charset="0"/>
                <a:hlinkClick r:id="rId3" tooltip="Help:IPA/French"/>
              </a:rPr>
              <a:t>[</a:t>
            </a:r>
            <a:r>
              <a:rPr lang="de-DE" b="0" i="0" u="none" strike="noStrike" dirty="0" err="1">
                <a:solidFill>
                  <a:srgbClr val="202122"/>
                </a:solidFill>
                <a:effectLst/>
                <a:latin typeface="Arial" panose="020B0604020202020204" pitchFamily="34" charset="0"/>
                <a:hlinkClick r:id="rId3" tooltip="Help:IPA/French"/>
              </a:rPr>
              <a:t>buˈge</a:t>
            </a:r>
            <a:r>
              <a:rPr lang="de-DE" b="0" i="0" u="none" strike="noStrike" dirty="0">
                <a:solidFill>
                  <a:srgbClr val="202122"/>
                </a:solidFill>
                <a:effectLst/>
                <a:latin typeface="Arial" panose="020B0604020202020204" pitchFamily="34" charset="0"/>
                <a:hlinkClick r:id="rId3" tooltip="Help:IPA/French"/>
              </a:rPr>
              <a:t>]</a:t>
            </a:r>
            <a:r>
              <a:rPr lang="de-DE"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Johann Heinrich Lambert -&gt; 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August Beer -&gt; De</a:t>
            </a:r>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35</a:t>
            </a:fld>
            <a:endParaRPr lang="nl-BE" dirty="0"/>
          </a:p>
        </p:txBody>
      </p:sp>
    </p:spTree>
    <p:extLst>
      <p:ext uri="{BB962C8B-B14F-4D97-AF65-F5344CB8AC3E}">
        <p14:creationId xmlns:p14="http://schemas.microsoft.com/office/powerpoint/2010/main" val="2433391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Pierre </a:t>
            </a:r>
            <a:r>
              <a:rPr lang="de-DE" b="1" i="0" dirty="0" err="1">
                <a:solidFill>
                  <a:srgbClr val="202122"/>
                </a:solidFill>
                <a:effectLst/>
                <a:latin typeface="Arial" panose="020B0604020202020204" pitchFamily="34" charset="0"/>
              </a:rPr>
              <a:t>Bouguer</a:t>
            </a:r>
            <a:r>
              <a:rPr lang="de-DE" b="0" i="0" dirty="0">
                <a:solidFill>
                  <a:srgbClr val="202122"/>
                </a:solidFill>
                <a:effectLst/>
                <a:latin typeface="Arial" panose="020B0604020202020204" pitchFamily="34" charset="0"/>
              </a:rPr>
              <a:t> (French: </a:t>
            </a:r>
            <a:r>
              <a:rPr lang="de-DE" b="0" i="0" u="none" strike="noStrike" dirty="0">
                <a:solidFill>
                  <a:srgbClr val="202122"/>
                </a:solidFill>
                <a:effectLst/>
                <a:latin typeface="Arial" panose="020B0604020202020204" pitchFamily="34" charset="0"/>
                <a:hlinkClick r:id="rId3" tooltip="Help:IPA/French"/>
              </a:rPr>
              <a:t>[</a:t>
            </a:r>
            <a:r>
              <a:rPr lang="de-DE" b="0" i="0" u="none" strike="noStrike" dirty="0" err="1">
                <a:solidFill>
                  <a:srgbClr val="202122"/>
                </a:solidFill>
                <a:effectLst/>
                <a:latin typeface="Arial" panose="020B0604020202020204" pitchFamily="34" charset="0"/>
                <a:hlinkClick r:id="rId3" tooltip="Help:IPA/French"/>
              </a:rPr>
              <a:t>buˈge</a:t>
            </a:r>
            <a:r>
              <a:rPr lang="de-DE" b="0" i="0" u="none" strike="noStrike" dirty="0">
                <a:solidFill>
                  <a:srgbClr val="202122"/>
                </a:solidFill>
                <a:effectLst/>
                <a:latin typeface="Arial" panose="020B0604020202020204" pitchFamily="34" charset="0"/>
                <a:hlinkClick r:id="rId3" tooltip="Help:IPA/French"/>
              </a:rPr>
              <a:t>]</a:t>
            </a:r>
            <a:r>
              <a:rPr lang="de-DE"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Johann Heinrich Lambert -&gt; 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August Beer -&gt; De</a:t>
            </a:r>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36</a:t>
            </a:fld>
            <a:endParaRPr lang="nl-BE" dirty="0"/>
          </a:p>
        </p:txBody>
      </p:sp>
    </p:spTree>
    <p:extLst>
      <p:ext uri="{BB962C8B-B14F-4D97-AF65-F5344CB8AC3E}">
        <p14:creationId xmlns:p14="http://schemas.microsoft.com/office/powerpoint/2010/main" val="2028346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Pierre </a:t>
            </a:r>
            <a:r>
              <a:rPr lang="de-DE" b="1" i="0" dirty="0" err="1">
                <a:solidFill>
                  <a:srgbClr val="202122"/>
                </a:solidFill>
                <a:effectLst/>
                <a:latin typeface="Arial" panose="020B0604020202020204" pitchFamily="34" charset="0"/>
              </a:rPr>
              <a:t>Bouguer</a:t>
            </a:r>
            <a:r>
              <a:rPr lang="de-DE" b="0" i="0" dirty="0">
                <a:solidFill>
                  <a:srgbClr val="202122"/>
                </a:solidFill>
                <a:effectLst/>
                <a:latin typeface="Arial" panose="020B0604020202020204" pitchFamily="34" charset="0"/>
              </a:rPr>
              <a:t> (French: </a:t>
            </a:r>
            <a:r>
              <a:rPr lang="de-DE" b="0" i="0" u="none" strike="noStrike" dirty="0">
                <a:solidFill>
                  <a:srgbClr val="202122"/>
                </a:solidFill>
                <a:effectLst/>
                <a:latin typeface="Arial" panose="020B0604020202020204" pitchFamily="34" charset="0"/>
                <a:hlinkClick r:id="rId3" tooltip="Help:IPA/French"/>
              </a:rPr>
              <a:t>[</a:t>
            </a:r>
            <a:r>
              <a:rPr lang="de-DE" b="0" i="0" u="none" strike="noStrike" dirty="0" err="1">
                <a:solidFill>
                  <a:srgbClr val="202122"/>
                </a:solidFill>
                <a:effectLst/>
                <a:latin typeface="Arial" panose="020B0604020202020204" pitchFamily="34" charset="0"/>
                <a:hlinkClick r:id="rId3" tooltip="Help:IPA/French"/>
              </a:rPr>
              <a:t>buˈge</a:t>
            </a:r>
            <a:r>
              <a:rPr lang="de-DE" b="0" i="0" u="none" strike="noStrike" dirty="0">
                <a:solidFill>
                  <a:srgbClr val="202122"/>
                </a:solidFill>
                <a:effectLst/>
                <a:latin typeface="Arial" panose="020B0604020202020204" pitchFamily="34" charset="0"/>
                <a:hlinkClick r:id="rId3" tooltip="Help:IPA/French"/>
              </a:rPr>
              <a:t>]</a:t>
            </a:r>
            <a:r>
              <a:rPr lang="de-DE"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Johann Heinrich Lambert -&gt; 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August Beer -&gt; De</a:t>
            </a:r>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38</a:t>
            </a:fld>
            <a:endParaRPr lang="nl-BE" dirty="0"/>
          </a:p>
        </p:txBody>
      </p:sp>
    </p:spTree>
    <p:extLst>
      <p:ext uri="{BB962C8B-B14F-4D97-AF65-F5344CB8AC3E}">
        <p14:creationId xmlns:p14="http://schemas.microsoft.com/office/powerpoint/2010/main" val="28631943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Pierre </a:t>
            </a:r>
            <a:r>
              <a:rPr lang="de-DE" b="1" i="0" dirty="0" err="1">
                <a:solidFill>
                  <a:srgbClr val="202122"/>
                </a:solidFill>
                <a:effectLst/>
                <a:latin typeface="Arial" panose="020B0604020202020204" pitchFamily="34" charset="0"/>
              </a:rPr>
              <a:t>Bouguer</a:t>
            </a:r>
            <a:r>
              <a:rPr lang="de-DE" b="0" i="0" dirty="0">
                <a:solidFill>
                  <a:srgbClr val="202122"/>
                </a:solidFill>
                <a:effectLst/>
                <a:latin typeface="Arial" panose="020B0604020202020204" pitchFamily="34" charset="0"/>
              </a:rPr>
              <a:t> (French: </a:t>
            </a:r>
            <a:r>
              <a:rPr lang="de-DE" b="0" i="0" u="none" strike="noStrike" dirty="0">
                <a:solidFill>
                  <a:srgbClr val="202122"/>
                </a:solidFill>
                <a:effectLst/>
                <a:latin typeface="Arial" panose="020B0604020202020204" pitchFamily="34" charset="0"/>
                <a:hlinkClick r:id="rId3" tooltip="Help:IPA/French"/>
              </a:rPr>
              <a:t>[</a:t>
            </a:r>
            <a:r>
              <a:rPr lang="de-DE" b="0" i="0" u="none" strike="noStrike" dirty="0" err="1">
                <a:solidFill>
                  <a:srgbClr val="202122"/>
                </a:solidFill>
                <a:effectLst/>
                <a:latin typeface="Arial" panose="020B0604020202020204" pitchFamily="34" charset="0"/>
                <a:hlinkClick r:id="rId3" tooltip="Help:IPA/French"/>
              </a:rPr>
              <a:t>buˈge</a:t>
            </a:r>
            <a:r>
              <a:rPr lang="de-DE" b="0" i="0" u="none" strike="noStrike" dirty="0">
                <a:solidFill>
                  <a:srgbClr val="202122"/>
                </a:solidFill>
                <a:effectLst/>
                <a:latin typeface="Arial" panose="020B0604020202020204" pitchFamily="34" charset="0"/>
                <a:hlinkClick r:id="rId3" tooltip="Help:IPA/French"/>
              </a:rPr>
              <a:t>]</a:t>
            </a:r>
            <a:r>
              <a:rPr lang="de-DE"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Johann Heinrich Lambert -&gt; 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August Beer -&gt; De</a:t>
            </a:r>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39</a:t>
            </a:fld>
            <a:endParaRPr lang="nl-BE" dirty="0"/>
          </a:p>
        </p:txBody>
      </p:sp>
    </p:spTree>
    <p:extLst>
      <p:ext uri="{BB962C8B-B14F-4D97-AF65-F5344CB8AC3E}">
        <p14:creationId xmlns:p14="http://schemas.microsoft.com/office/powerpoint/2010/main" val="2405978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Pierre </a:t>
            </a:r>
            <a:r>
              <a:rPr lang="de-DE" b="1" i="0" dirty="0" err="1">
                <a:solidFill>
                  <a:srgbClr val="202122"/>
                </a:solidFill>
                <a:effectLst/>
                <a:latin typeface="Arial" panose="020B0604020202020204" pitchFamily="34" charset="0"/>
              </a:rPr>
              <a:t>Bouguer</a:t>
            </a:r>
            <a:r>
              <a:rPr lang="de-DE" b="0" i="0" dirty="0">
                <a:solidFill>
                  <a:srgbClr val="202122"/>
                </a:solidFill>
                <a:effectLst/>
                <a:latin typeface="Arial" panose="020B0604020202020204" pitchFamily="34" charset="0"/>
              </a:rPr>
              <a:t> (French: </a:t>
            </a:r>
            <a:r>
              <a:rPr lang="de-DE" b="0" i="0" u="none" strike="noStrike" dirty="0">
                <a:solidFill>
                  <a:srgbClr val="202122"/>
                </a:solidFill>
                <a:effectLst/>
                <a:latin typeface="Arial" panose="020B0604020202020204" pitchFamily="34" charset="0"/>
                <a:hlinkClick r:id="rId3" tooltip="Help:IPA/French"/>
              </a:rPr>
              <a:t>[</a:t>
            </a:r>
            <a:r>
              <a:rPr lang="de-DE" b="0" i="0" u="none" strike="noStrike" dirty="0" err="1">
                <a:solidFill>
                  <a:srgbClr val="202122"/>
                </a:solidFill>
                <a:effectLst/>
                <a:latin typeface="Arial" panose="020B0604020202020204" pitchFamily="34" charset="0"/>
                <a:hlinkClick r:id="rId3" tooltip="Help:IPA/French"/>
              </a:rPr>
              <a:t>buˈge</a:t>
            </a:r>
            <a:r>
              <a:rPr lang="de-DE" b="0" i="0" u="none" strike="noStrike" dirty="0">
                <a:solidFill>
                  <a:srgbClr val="202122"/>
                </a:solidFill>
                <a:effectLst/>
                <a:latin typeface="Arial" panose="020B0604020202020204" pitchFamily="34" charset="0"/>
                <a:hlinkClick r:id="rId3" tooltip="Help:IPA/French"/>
              </a:rPr>
              <a:t>]</a:t>
            </a:r>
            <a:r>
              <a:rPr lang="de-DE"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Johann Heinrich Lambert -&gt; 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August Beer -&gt; De</a:t>
            </a:r>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40</a:t>
            </a:fld>
            <a:endParaRPr lang="nl-BE" dirty="0"/>
          </a:p>
        </p:txBody>
      </p:sp>
    </p:spTree>
    <p:extLst>
      <p:ext uri="{BB962C8B-B14F-4D97-AF65-F5344CB8AC3E}">
        <p14:creationId xmlns:p14="http://schemas.microsoft.com/office/powerpoint/2010/main" val="595780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Pierre </a:t>
            </a:r>
            <a:r>
              <a:rPr lang="de-DE" b="1" i="0" dirty="0" err="1">
                <a:solidFill>
                  <a:srgbClr val="202122"/>
                </a:solidFill>
                <a:effectLst/>
                <a:latin typeface="Arial" panose="020B0604020202020204" pitchFamily="34" charset="0"/>
              </a:rPr>
              <a:t>Bouguer</a:t>
            </a:r>
            <a:r>
              <a:rPr lang="de-DE" b="0" i="0" dirty="0">
                <a:solidFill>
                  <a:srgbClr val="202122"/>
                </a:solidFill>
                <a:effectLst/>
                <a:latin typeface="Arial" panose="020B0604020202020204" pitchFamily="34" charset="0"/>
              </a:rPr>
              <a:t> (French: </a:t>
            </a:r>
            <a:r>
              <a:rPr lang="de-DE" b="0" i="0" u="none" strike="noStrike" dirty="0">
                <a:solidFill>
                  <a:srgbClr val="202122"/>
                </a:solidFill>
                <a:effectLst/>
                <a:latin typeface="Arial" panose="020B0604020202020204" pitchFamily="34" charset="0"/>
                <a:hlinkClick r:id="rId3" tooltip="Help:IPA/French"/>
              </a:rPr>
              <a:t>[</a:t>
            </a:r>
            <a:r>
              <a:rPr lang="de-DE" b="0" i="0" u="none" strike="noStrike" dirty="0" err="1">
                <a:solidFill>
                  <a:srgbClr val="202122"/>
                </a:solidFill>
                <a:effectLst/>
                <a:latin typeface="Arial" panose="020B0604020202020204" pitchFamily="34" charset="0"/>
                <a:hlinkClick r:id="rId3" tooltip="Help:IPA/French"/>
              </a:rPr>
              <a:t>buˈge</a:t>
            </a:r>
            <a:r>
              <a:rPr lang="de-DE" b="0" i="0" u="none" strike="noStrike" dirty="0">
                <a:solidFill>
                  <a:srgbClr val="202122"/>
                </a:solidFill>
                <a:effectLst/>
                <a:latin typeface="Arial" panose="020B0604020202020204" pitchFamily="34" charset="0"/>
                <a:hlinkClick r:id="rId3" tooltip="Help:IPA/French"/>
              </a:rPr>
              <a:t>]</a:t>
            </a:r>
            <a:r>
              <a:rPr lang="de-DE"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Johann Heinrich Lambert -&gt; 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August Beer -&gt; De</a:t>
            </a:r>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41</a:t>
            </a:fld>
            <a:endParaRPr lang="nl-BE" dirty="0"/>
          </a:p>
        </p:txBody>
      </p:sp>
    </p:spTree>
    <p:extLst>
      <p:ext uri="{BB962C8B-B14F-4D97-AF65-F5344CB8AC3E}">
        <p14:creationId xmlns:p14="http://schemas.microsoft.com/office/powerpoint/2010/main" val="90780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5</a:t>
            </a:fld>
            <a:endParaRPr lang="nl-BE" dirty="0"/>
          </a:p>
        </p:txBody>
      </p:sp>
    </p:spTree>
    <p:extLst>
      <p:ext uri="{BB962C8B-B14F-4D97-AF65-F5344CB8AC3E}">
        <p14:creationId xmlns:p14="http://schemas.microsoft.com/office/powerpoint/2010/main" val="904489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NEXT SLIDE FILL</a:t>
            </a:r>
            <a:r>
              <a:rPr lang="ja-JP" altLang="en-US" b="1" i="0" dirty="0">
                <a:solidFill>
                  <a:srgbClr val="202122"/>
                </a:solidFill>
                <a:effectLst/>
                <a:latin typeface="Arial" panose="020B0604020202020204" pitchFamily="34" charset="0"/>
              </a:rPr>
              <a:t> </a:t>
            </a:r>
            <a:r>
              <a:rPr lang="en-US" altLang="ja-JP" b="1" i="0" dirty="0">
                <a:solidFill>
                  <a:srgbClr val="202122"/>
                </a:solidFill>
                <a:effectLst/>
                <a:latin typeface="Arial" panose="020B0604020202020204" pitchFamily="34" charset="0"/>
              </a:rPr>
              <a:t>IN</a:t>
            </a:r>
            <a:r>
              <a:rPr lang="ja-JP" altLang="en-US" b="1" i="0" dirty="0">
                <a:solidFill>
                  <a:srgbClr val="202122"/>
                </a:solidFill>
                <a:effectLst/>
                <a:latin typeface="Arial" panose="020B0604020202020204" pitchFamily="34" charset="0"/>
              </a:rPr>
              <a:t> </a:t>
            </a:r>
            <a:r>
              <a:rPr lang="en-US" altLang="ja-JP" b="1" i="0" dirty="0">
                <a:solidFill>
                  <a:srgbClr val="202122"/>
                </a:solidFill>
                <a:effectLst/>
                <a:latin typeface="Arial" panose="020B0604020202020204" pitchFamily="34" charset="0"/>
              </a:rPr>
              <a:t>K</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42</a:t>
            </a:fld>
            <a:endParaRPr lang="nl-BE" dirty="0"/>
          </a:p>
        </p:txBody>
      </p:sp>
    </p:spTree>
    <p:extLst>
      <p:ext uri="{BB962C8B-B14F-4D97-AF65-F5344CB8AC3E}">
        <p14:creationId xmlns:p14="http://schemas.microsoft.com/office/powerpoint/2010/main" val="559208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a:solidFill>
                  <a:srgbClr val="202122"/>
                </a:solidFill>
                <a:effectLst/>
                <a:latin typeface="Arial" panose="020B0604020202020204" pitchFamily="34" charset="0"/>
              </a:rPr>
              <a:t>Mention use of other derived formulae.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43</a:t>
            </a:fld>
            <a:endParaRPr lang="nl-BE" dirty="0"/>
          </a:p>
        </p:txBody>
      </p:sp>
    </p:spTree>
    <p:extLst>
      <p:ext uri="{BB962C8B-B14F-4D97-AF65-F5344CB8AC3E}">
        <p14:creationId xmlns:p14="http://schemas.microsoft.com/office/powerpoint/2010/main" val="36673053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This </a:t>
            </a:r>
            <a:r>
              <a:rPr lang="de-DE" b="1" i="0" dirty="0" err="1">
                <a:solidFill>
                  <a:srgbClr val="202122"/>
                </a:solidFill>
                <a:effectLst/>
                <a:latin typeface="Arial" panose="020B0604020202020204" pitchFamily="34" charset="0"/>
              </a:rPr>
              <a:t>is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virtually</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always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true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44</a:t>
            </a:fld>
            <a:endParaRPr lang="nl-BE" dirty="0"/>
          </a:p>
        </p:txBody>
      </p:sp>
    </p:spTree>
    <p:extLst>
      <p:ext uri="{BB962C8B-B14F-4D97-AF65-F5344CB8AC3E}">
        <p14:creationId xmlns:p14="http://schemas.microsoft.com/office/powerpoint/2010/main" val="2079334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This </a:t>
            </a:r>
            <a:r>
              <a:rPr lang="de-DE" b="1" i="0" dirty="0" err="1">
                <a:solidFill>
                  <a:srgbClr val="202122"/>
                </a:solidFill>
                <a:effectLst/>
                <a:latin typeface="Arial" panose="020B0604020202020204" pitchFamily="34" charset="0"/>
              </a:rPr>
              <a:t>is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virtually</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always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true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45</a:t>
            </a:fld>
            <a:endParaRPr lang="nl-BE" dirty="0"/>
          </a:p>
        </p:txBody>
      </p:sp>
    </p:spTree>
    <p:extLst>
      <p:ext uri="{BB962C8B-B14F-4D97-AF65-F5344CB8AC3E}">
        <p14:creationId xmlns:p14="http://schemas.microsoft.com/office/powerpoint/2010/main" val="128759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Pierre </a:t>
            </a:r>
            <a:r>
              <a:rPr lang="de-DE" b="1" i="0" dirty="0" err="1">
                <a:solidFill>
                  <a:srgbClr val="202122"/>
                </a:solidFill>
                <a:effectLst/>
                <a:latin typeface="Arial" panose="020B0604020202020204" pitchFamily="34" charset="0"/>
              </a:rPr>
              <a:t>Bouguer</a:t>
            </a:r>
            <a:r>
              <a:rPr lang="de-DE" b="0" i="0" dirty="0">
                <a:solidFill>
                  <a:srgbClr val="202122"/>
                </a:solidFill>
                <a:effectLst/>
                <a:latin typeface="Arial" panose="020B0604020202020204" pitchFamily="34" charset="0"/>
              </a:rPr>
              <a:t> (French: </a:t>
            </a:r>
            <a:r>
              <a:rPr lang="de-DE" b="0" i="0" u="none" strike="noStrike" dirty="0">
                <a:solidFill>
                  <a:srgbClr val="202122"/>
                </a:solidFill>
                <a:effectLst/>
                <a:latin typeface="Arial" panose="020B0604020202020204" pitchFamily="34" charset="0"/>
                <a:hlinkClick r:id="rId3" tooltip="Help:IPA/French"/>
              </a:rPr>
              <a:t>[</a:t>
            </a:r>
            <a:r>
              <a:rPr lang="de-DE" b="0" i="0" u="none" strike="noStrike" dirty="0" err="1">
                <a:solidFill>
                  <a:srgbClr val="202122"/>
                </a:solidFill>
                <a:effectLst/>
                <a:latin typeface="Arial" panose="020B0604020202020204" pitchFamily="34" charset="0"/>
                <a:hlinkClick r:id="rId3" tooltip="Help:IPA/French"/>
              </a:rPr>
              <a:t>buˈge</a:t>
            </a:r>
            <a:r>
              <a:rPr lang="de-DE" b="0" i="0" u="none" strike="noStrike" dirty="0">
                <a:solidFill>
                  <a:srgbClr val="202122"/>
                </a:solidFill>
                <a:effectLst/>
                <a:latin typeface="Arial" panose="020B0604020202020204" pitchFamily="34" charset="0"/>
                <a:hlinkClick r:id="rId3" tooltip="Help:IPA/French"/>
              </a:rPr>
              <a:t>]</a:t>
            </a:r>
            <a:r>
              <a:rPr lang="de-DE"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Johann Heinrich Lambert -&gt; 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effectLst/>
                <a:latin typeface="Linux Libertine"/>
              </a:rPr>
              <a:t>August Beer -&gt; De</a:t>
            </a:r>
          </a:p>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46</a:t>
            </a:fld>
            <a:endParaRPr lang="nl-BE" dirty="0"/>
          </a:p>
        </p:txBody>
      </p:sp>
    </p:spTree>
    <p:extLst>
      <p:ext uri="{BB962C8B-B14F-4D97-AF65-F5344CB8AC3E}">
        <p14:creationId xmlns:p14="http://schemas.microsoft.com/office/powerpoint/2010/main" val="4201144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This </a:t>
            </a:r>
            <a:r>
              <a:rPr lang="de-DE" b="1" i="0" dirty="0" err="1">
                <a:solidFill>
                  <a:srgbClr val="202122"/>
                </a:solidFill>
                <a:effectLst/>
                <a:latin typeface="Arial" panose="020B0604020202020204" pitchFamily="34" charset="0"/>
              </a:rPr>
              <a:t>is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virtually</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always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true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47</a:t>
            </a:fld>
            <a:endParaRPr lang="nl-BE" dirty="0"/>
          </a:p>
        </p:txBody>
      </p:sp>
    </p:spTree>
    <p:extLst>
      <p:ext uri="{BB962C8B-B14F-4D97-AF65-F5344CB8AC3E}">
        <p14:creationId xmlns:p14="http://schemas.microsoft.com/office/powerpoint/2010/main" val="27940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This </a:t>
            </a:r>
            <a:r>
              <a:rPr lang="de-DE" b="1" i="0" dirty="0" err="1">
                <a:solidFill>
                  <a:srgbClr val="202122"/>
                </a:solidFill>
                <a:effectLst/>
                <a:latin typeface="Arial" panose="020B0604020202020204" pitchFamily="34" charset="0"/>
              </a:rPr>
              <a:t>is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virtually</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always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true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48</a:t>
            </a:fld>
            <a:endParaRPr lang="nl-BE" dirty="0"/>
          </a:p>
        </p:txBody>
      </p:sp>
    </p:spTree>
    <p:extLst>
      <p:ext uri="{BB962C8B-B14F-4D97-AF65-F5344CB8AC3E}">
        <p14:creationId xmlns:p14="http://schemas.microsoft.com/office/powerpoint/2010/main" val="1652224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This </a:t>
            </a:r>
            <a:r>
              <a:rPr lang="de-DE" b="1" i="0" dirty="0" err="1">
                <a:solidFill>
                  <a:srgbClr val="202122"/>
                </a:solidFill>
                <a:effectLst/>
                <a:latin typeface="Arial" panose="020B0604020202020204" pitchFamily="34" charset="0"/>
              </a:rPr>
              <a:t>is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virtually</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always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true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49</a:t>
            </a:fld>
            <a:endParaRPr lang="nl-BE" dirty="0"/>
          </a:p>
        </p:txBody>
      </p:sp>
    </p:spTree>
    <p:extLst>
      <p:ext uri="{BB962C8B-B14F-4D97-AF65-F5344CB8AC3E}">
        <p14:creationId xmlns:p14="http://schemas.microsoft.com/office/powerpoint/2010/main" val="19094561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This </a:t>
            </a:r>
            <a:r>
              <a:rPr lang="de-DE" b="1" i="0" dirty="0" err="1">
                <a:solidFill>
                  <a:srgbClr val="202122"/>
                </a:solidFill>
                <a:effectLst/>
                <a:latin typeface="Arial" panose="020B0604020202020204" pitchFamily="34" charset="0"/>
              </a:rPr>
              <a:t>is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virtually</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always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true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50</a:t>
            </a:fld>
            <a:endParaRPr lang="nl-BE" dirty="0"/>
          </a:p>
        </p:txBody>
      </p:sp>
    </p:spTree>
    <p:extLst>
      <p:ext uri="{BB962C8B-B14F-4D97-AF65-F5344CB8AC3E}">
        <p14:creationId xmlns:p14="http://schemas.microsoft.com/office/powerpoint/2010/main" val="2793567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This </a:t>
            </a:r>
            <a:r>
              <a:rPr lang="de-DE" b="1" i="0" dirty="0" err="1">
                <a:solidFill>
                  <a:srgbClr val="202122"/>
                </a:solidFill>
                <a:effectLst/>
                <a:latin typeface="Arial" panose="020B0604020202020204" pitchFamily="34" charset="0"/>
              </a:rPr>
              <a:t>is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virtually</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always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true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51</a:t>
            </a:fld>
            <a:endParaRPr lang="nl-BE" dirty="0"/>
          </a:p>
        </p:txBody>
      </p:sp>
    </p:spTree>
    <p:extLst>
      <p:ext uri="{BB962C8B-B14F-4D97-AF65-F5344CB8AC3E}">
        <p14:creationId xmlns:p14="http://schemas.microsoft.com/office/powerpoint/2010/main" val="263683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6</a:t>
            </a:fld>
            <a:endParaRPr lang="nl-BE" dirty="0"/>
          </a:p>
        </p:txBody>
      </p:sp>
    </p:spTree>
    <p:extLst>
      <p:ext uri="{BB962C8B-B14F-4D97-AF65-F5344CB8AC3E}">
        <p14:creationId xmlns:p14="http://schemas.microsoft.com/office/powerpoint/2010/main" val="3816916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52</a:t>
            </a:fld>
            <a:endParaRPr lang="nl-BE" dirty="0"/>
          </a:p>
        </p:txBody>
      </p:sp>
    </p:spTree>
    <p:extLst>
      <p:ext uri="{BB962C8B-B14F-4D97-AF65-F5344CB8AC3E}">
        <p14:creationId xmlns:p14="http://schemas.microsoft.com/office/powerpoint/2010/main" val="1444616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This </a:t>
            </a:r>
            <a:r>
              <a:rPr lang="de-DE" b="1" i="0" dirty="0" err="1">
                <a:solidFill>
                  <a:srgbClr val="202122"/>
                </a:solidFill>
                <a:effectLst/>
                <a:latin typeface="Arial" panose="020B0604020202020204" pitchFamily="34" charset="0"/>
              </a:rPr>
              <a:t>is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virtually</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always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true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54</a:t>
            </a:fld>
            <a:endParaRPr lang="nl-BE" dirty="0"/>
          </a:p>
        </p:txBody>
      </p:sp>
    </p:spTree>
    <p:extLst>
      <p:ext uri="{BB962C8B-B14F-4D97-AF65-F5344CB8AC3E}">
        <p14:creationId xmlns:p14="http://schemas.microsoft.com/office/powerpoint/2010/main" val="1546110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This </a:t>
            </a:r>
            <a:r>
              <a:rPr lang="de-DE" b="1" i="0" dirty="0" err="1">
                <a:solidFill>
                  <a:srgbClr val="202122"/>
                </a:solidFill>
                <a:effectLst/>
                <a:latin typeface="Arial" panose="020B0604020202020204" pitchFamily="34" charset="0"/>
              </a:rPr>
              <a:t>is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virtually</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always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true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55</a:t>
            </a:fld>
            <a:endParaRPr lang="nl-BE" dirty="0"/>
          </a:p>
        </p:txBody>
      </p:sp>
    </p:spTree>
    <p:extLst>
      <p:ext uri="{BB962C8B-B14F-4D97-AF65-F5344CB8AC3E}">
        <p14:creationId xmlns:p14="http://schemas.microsoft.com/office/powerpoint/2010/main" val="1225381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This </a:t>
            </a:r>
            <a:r>
              <a:rPr lang="de-DE" b="1" i="0" dirty="0" err="1">
                <a:solidFill>
                  <a:srgbClr val="202122"/>
                </a:solidFill>
                <a:effectLst/>
                <a:latin typeface="Arial" panose="020B0604020202020204" pitchFamily="34" charset="0"/>
              </a:rPr>
              <a:t>is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virtually</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always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true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56</a:t>
            </a:fld>
            <a:endParaRPr lang="nl-BE" dirty="0"/>
          </a:p>
        </p:txBody>
      </p:sp>
    </p:spTree>
    <p:extLst>
      <p:ext uri="{BB962C8B-B14F-4D97-AF65-F5344CB8AC3E}">
        <p14:creationId xmlns:p14="http://schemas.microsoft.com/office/powerpoint/2010/main" val="2599301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This </a:t>
            </a:r>
            <a:r>
              <a:rPr lang="de-DE" b="1" i="0" dirty="0" err="1">
                <a:solidFill>
                  <a:srgbClr val="202122"/>
                </a:solidFill>
                <a:effectLst/>
                <a:latin typeface="Arial" panose="020B0604020202020204" pitchFamily="34" charset="0"/>
              </a:rPr>
              <a:t>is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virtually</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always</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true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57</a:t>
            </a:fld>
            <a:endParaRPr lang="nl-BE" dirty="0"/>
          </a:p>
        </p:txBody>
      </p:sp>
    </p:spTree>
    <p:extLst>
      <p:ext uri="{BB962C8B-B14F-4D97-AF65-F5344CB8AC3E}">
        <p14:creationId xmlns:p14="http://schemas.microsoft.com/office/powerpoint/2010/main" val="38631585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Guy </a:t>
            </a:r>
            <a:r>
              <a:rPr lang="de-DE" b="1" i="0" dirty="0" err="1">
                <a:solidFill>
                  <a:srgbClr val="202122"/>
                </a:solidFill>
                <a:effectLst/>
                <a:latin typeface="Arial" panose="020B0604020202020204" pitchFamily="34" charset="0"/>
              </a:rPr>
              <a:t>with</a:t>
            </a:r>
            <a:r>
              <a:rPr lang="de-DE" b="1" i="0" dirty="0">
                <a:solidFill>
                  <a:srgbClr val="202122"/>
                </a:solidFill>
                <a:effectLst/>
                <a:latin typeface="Arial" panose="020B0604020202020204" pitchFamily="34" charset="0"/>
              </a:rPr>
              <a:t> own </a:t>
            </a:r>
            <a:r>
              <a:rPr lang="de-DE" b="1" i="0" dirty="0" err="1">
                <a:solidFill>
                  <a:srgbClr val="202122"/>
                </a:solidFill>
                <a:effectLst/>
                <a:latin typeface="Arial" panose="020B0604020202020204" pitchFamily="34" charset="0"/>
              </a:rPr>
              <a:t>custom</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hardware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58</a:t>
            </a:fld>
            <a:endParaRPr lang="nl-BE" dirty="0"/>
          </a:p>
        </p:txBody>
      </p:sp>
    </p:spTree>
    <p:extLst>
      <p:ext uri="{BB962C8B-B14F-4D97-AF65-F5344CB8AC3E}">
        <p14:creationId xmlns:p14="http://schemas.microsoft.com/office/powerpoint/2010/main" val="18103041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Guy </a:t>
            </a:r>
            <a:r>
              <a:rPr lang="de-DE" b="1" i="0" dirty="0" err="1">
                <a:solidFill>
                  <a:srgbClr val="202122"/>
                </a:solidFill>
                <a:effectLst/>
                <a:latin typeface="Arial" panose="020B0604020202020204" pitchFamily="34" charset="0"/>
              </a:rPr>
              <a:t>with</a:t>
            </a:r>
            <a:r>
              <a:rPr lang="de-DE" b="1" i="0" dirty="0">
                <a:solidFill>
                  <a:srgbClr val="202122"/>
                </a:solidFill>
                <a:effectLst/>
                <a:latin typeface="Arial" panose="020B0604020202020204" pitchFamily="34" charset="0"/>
              </a:rPr>
              <a:t> own </a:t>
            </a:r>
            <a:r>
              <a:rPr lang="de-DE" b="1" i="0" dirty="0" err="1">
                <a:solidFill>
                  <a:srgbClr val="202122"/>
                </a:solidFill>
                <a:effectLst/>
                <a:latin typeface="Arial" panose="020B0604020202020204" pitchFamily="34" charset="0"/>
              </a:rPr>
              <a:t>custom</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hardware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59</a:t>
            </a:fld>
            <a:endParaRPr lang="nl-BE" dirty="0"/>
          </a:p>
        </p:txBody>
      </p:sp>
    </p:spTree>
    <p:extLst>
      <p:ext uri="{BB962C8B-B14F-4D97-AF65-F5344CB8AC3E}">
        <p14:creationId xmlns:p14="http://schemas.microsoft.com/office/powerpoint/2010/main" val="566891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Guy </a:t>
            </a:r>
            <a:r>
              <a:rPr lang="de-DE" b="1" i="0" dirty="0" err="1">
                <a:solidFill>
                  <a:srgbClr val="202122"/>
                </a:solidFill>
                <a:effectLst/>
                <a:latin typeface="Arial" panose="020B0604020202020204" pitchFamily="34" charset="0"/>
              </a:rPr>
              <a:t>with</a:t>
            </a:r>
            <a:r>
              <a:rPr lang="de-DE" b="1" i="0" dirty="0">
                <a:solidFill>
                  <a:srgbClr val="202122"/>
                </a:solidFill>
                <a:effectLst/>
                <a:latin typeface="Arial" panose="020B0604020202020204" pitchFamily="34" charset="0"/>
              </a:rPr>
              <a:t> own </a:t>
            </a:r>
            <a:r>
              <a:rPr lang="de-DE" b="1" i="0" dirty="0" err="1">
                <a:solidFill>
                  <a:srgbClr val="202122"/>
                </a:solidFill>
                <a:effectLst/>
                <a:latin typeface="Arial" panose="020B0604020202020204" pitchFamily="34" charset="0"/>
              </a:rPr>
              <a:t>custom</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hardware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60</a:t>
            </a:fld>
            <a:endParaRPr lang="nl-BE" dirty="0"/>
          </a:p>
        </p:txBody>
      </p:sp>
    </p:spTree>
    <p:extLst>
      <p:ext uri="{BB962C8B-B14F-4D97-AF65-F5344CB8AC3E}">
        <p14:creationId xmlns:p14="http://schemas.microsoft.com/office/powerpoint/2010/main" val="2827317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Guy </a:t>
            </a:r>
            <a:r>
              <a:rPr lang="de-DE" b="1" i="0" dirty="0" err="1">
                <a:solidFill>
                  <a:srgbClr val="202122"/>
                </a:solidFill>
                <a:effectLst/>
                <a:latin typeface="Arial" panose="020B0604020202020204" pitchFamily="34" charset="0"/>
              </a:rPr>
              <a:t>with</a:t>
            </a:r>
            <a:r>
              <a:rPr lang="de-DE" b="1" i="0" dirty="0">
                <a:solidFill>
                  <a:srgbClr val="202122"/>
                </a:solidFill>
                <a:effectLst/>
                <a:latin typeface="Arial" panose="020B0604020202020204" pitchFamily="34" charset="0"/>
              </a:rPr>
              <a:t> own </a:t>
            </a:r>
            <a:r>
              <a:rPr lang="de-DE" b="1" i="0" dirty="0" err="1">
                <a:solidFill>
                  <a:srgbClr val="202122"/>
                </a:solidFill>
                <a:effectLst/>
                <a:latin typeface="Arial" panose="020B0604020202020204" pitchFamily="34" charset="0"/>
              </a:rPr>
              <a:t>custom</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hardware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61</a:t>
            </a:fld>
            <a:endParaRPr lang="nl-BE" dirty="0"/>
          </a:p>
        </p:txBody>
      </p:sp>
    </p:spTree>
    <p:extLst>
      <p:ext uri="{BB962C8B-B14F-4D97-AF65-F5344CB8AC3E}">
        <p14:creationId xmlns:p14="http://schemas.microsoft.com/office/powerpoint/2010/main" val="34167758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de-DE" b="1" i="0" dirty="0">
                <a:solidFill>
                  <a:srgbClr val="202122"/>
                </a:solidFill>
                <a:effectLst/>
                <a:latin typeface="Arial" panose="020B0604020202020204" pitchFamily="34" charset="0"/>
              </a:rPr>
              <a:t>Guy </a:t>
            </a:r>
            <a:r>
              <a:rPr lang="de-DE" b="1" i="0" dirty="0" err="1">
                <a:solidFill>
                  <a:srgbClr val="202122"/>
                </a:solidFill>
                <a:effectLst/>
                <a:latin typeface="Arial" panose="020B0604020202020204" pitchFamily="34" charset="0"/>
              </a:rPr>
              <a:t>with</a:t>
            </a:r>
            <a:r>
              <a:rPr lang="de-DE" b="1" i="0" dirty="0">
                <a:solidFill>
                  <a:srgbClr val="202122"/>
                </a:solidFill>
                <a:effectLst/>
                <a:latin typeface="Arial" panose="020B0604020202020204" pitchFamily="34" charset="0"/>
              </a:rPr>
              <a:t> own </a:t>
            </a:r>
            <a:r>
              <a:rPr lang="de-DE" b="1" i="0" dirty="0" err="1">
                <a:solidFill>
                  <a:srgbClr val="202122"/>
                </a:solidFill>
                <a:effectLst/>
                <a:latin typeface="Arial" panose="020B0604020202020204" pitchFamily="34" charset="0"/>
              </a:rPr>
              <a:t>custom</a:t>
            </a:r>
            <a:r>
              <a:rPr lang="de-DE" b="1" i="0" dirty="0">
                <a:solidFill>
                  <a:srgbClr val="202122"/>
                </a:solidFill>
                <a:effectLst/>
                <a:latin typeface="Arial" panose="020B0604020202020204" pitchFamily="34" charset="0"/>
              </a:rPr>
              <a:t> </a:t>
            </a:r>
            <a:r>
              <a:rPr lang="de-DE" b="1" i="0" dirty="0" err="1">
                <a:solidFill>
                  <a:srgbClr val="202122"/>
                </a:solidFill>
                <a:effectLst/>
                <a:latin typeface="Arial" panose="020B0604020202020204" pitchFamily="34" charset="0"/>
              </a:rPr>
              <a:t>hardware</a:t>
            </a:r>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62</a:t>
            </a:fld>
            <a:endParaRPr lang="nl-BE" dirty="0"/>
          </a:p>
        </p:txBody>
      </p:sp>
    </p:spTree>
    <p:extLst>
      <p:ext uri="{BB962C8B-B14F-4D97-AF65-F5344CB8AC3E}">
        <p14:creationId xmlns:p14="http://schemas.microsoft.com/office/powerpoint/2010/main" val="307675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7</a:t>
            </a:fld>
            <a:endParaRPr lang="nl-BE" dirty="0"/>
          </a:p>
        </p:txBody>
      </p:sp>
    </p:spTree>
    <p:extLst>
      <p:ext uri="{BB962C8B-B14F-4D97-AF65-F5344CB8AC3E}">
        <p14:creationId xmlns:p14="http://schemas.microsoft.com/office/powerpoint/2010/main" val="24524912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63</a:t>
            </a:fld>
            <a:endParaRPr lang="nl-BE" dirty="0"/>
          </a:p>
        </p:txBody>
      </p:sp>
    </p:spTree>
    <p:extLst>
      <p:ext uri="{BB962C8B-B14F-4D97-AF65-F5344CB8AC3E}">
        <p14:creationId xmlns:p14="http://schemas.microsoft.com/office/powerpoint/2010/main" val="906543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64</a:t>
            </a:fld>
            <a:endParaRPr lang="nl-BE" dirty="0"/>
          </a:p>
        </p:txBody>
      </p:sp>
    </p:spTree>
    <p:extLst>
      <p:ext uri="{BB962C8B-B14F-4D97-AF65-F5344CB8AC3E}">
        <p14:creationId xmlns:p14="http://schemas.microsoft.com/office/powerpoint/2010/main" val="14036797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65</a:t>
            </a:fld>
            <a:endParaRPr lang="nl-BE" dirty="0"/>
          </a:p>
        </p:txBody>
      </p:sp>
    </p:spTree>
    <p:extLst>
      <p:ext uri="{BB962C8B-B14F-4D97-AF65-F5344CB8AC3E}">
        <p14:creationId xmlns:p14="http://schemas.microsoft.com/office/powerpoint/2010/main" val="35875418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66</a:t>
            </a:fld>
            <a:endParaRPr lang="nl-BE" dirty="0"/>
          </a:p>
        </p:txBody>
      </p:sp>
    </p:spTree>
    <p:extLst>
      <p:ext uri="{BB962C8B-B14F-4D97-AF65-F5344CB8AC3E}">
        <p14:creationId xmlns:p14="http://schemas.microsoft.com/office/powerpoint/2010/main" val="5023259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67</a:t>
            </a:fld>
            <a:endParaRPr lang="nl-BE" dirty="0"/>
          </a:p>
        </p:txBody>
      </p:sp>
    </p:spTree>
    <p:extLst>
      <p:ext uri="{BB962C8B-B14F-4D97-AF65-F5344CB8AC3E}">
        <p14:creationId xmlns:p14="http://schemas.microsoft.com/office/powerpoint/2010/main" val="31825395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68</a:t>
            </a:fld>
            <a:endParaRPr lang="nl-BE" dirty="0"/>
          </a:p>
        </p:txBody>
      </p:sp>
    </p:spTree>
    <p:extLst>
      <p:ext uri="{BB962C8B-B14F-4D97-AF65-F5344CB8AC3E}">
        <p14:creationId xmlns:p14="http://schemas.microsoft.com/office/powerpoint/2010/main" val="16655065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69</a:t>
            </a:fld>
            <a:endParaRPr lang="nl-BE" dirty="0"/>
          </a:p>
        </p:txBody>
      </p:sp>
    </p:spTree>
    <p:extLst>
      <p:ext uri="{BB962C8B-B14F-4D97-AF65-F5344CB8AC3E}">
        <p14:creationId xmlns:p14="http://schemas.microsoft.com/office/powerpoint/2010/main" val="26072762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70</a:t>
            </a:fld>
            <a:endParaRPr lang="nl-BE" dirty="0"/>
          </a:p>
        </p:txBody>
      </p:sp>
    </p:spTree>
    <p:extLst>
      <p:ext uri="{BB962C8B-B14F-4D97-AF65-F5344CB8AC3E}">
        <p14:creationId xmlns:p14="http://schemas.microsoft.com/office/powerpoint/2010/main" val="25767801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71</a:t>
            </a:fld>
            <a:endParaRPr lang="nl-BE" dirty="0"/>
          </a:p>
        </p:txBody>
      </p:sp>
    </p:spTree>
    <p:extLst>
      <p:ext uri="{BB962C8B-B14F-4D97-AF65-F5344CB8AC3E}">
        <p14:creationId xmlns:p14="http://schemas.microsoft.com/office/powerpoint/2010/main" val="41422836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72</a:t>
            </a:fld>
            <a:endParaRPr lang="nl-BE" dirty="0"/>
          </a:p>
        </p:txBody>
      </p:sp>
    </p:spTree>
    <p:extLst>
      <p:ext uri="{BB962C8B-B14F-4D97-AF65-F5344CB8AC3E}">
        <p14:creationId xmlns:p14="http://schemas.microsoft.com/office/powerpoint/2010/main" val="1625233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8</a:t>
            </a:fld>
            <a:endParaRPr lang="nl-BE" dirty="0"/>
          </a:p>
        </p:txBody>
      </p:sp>
    </p:spTree>
    <p:extLst>
      <p:ext uri="{BB962C8B-B14F-4D97-AF65-F5344CB8AC3E}">
        <p14:creationId xmlns:p14="http://schemas.microsoft.com/office/powerpoint/2010/main" val="3371208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73</a:t>
            </a:fld>
            <a:endParaRPr lang="nl-BE" dirty="0"/>
          </a:p>
        </p:txBody>
      </p:sp>
    </p:spTree>
    <p:extLst>
      <p:ext uri="{BB962C8B-B14F-4D97-AF65-F5344CB8AC3E}">
        <p14:creationId xmlns:p14="http://schemas.microsoft.com/office/powerpoint/2010/main" val="15675733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74</a:t>
            </a:fld>
            <a:endParaRPr lang="nl-BE" dirty="0"/>
          </a:p>
        </p:txBody>
      </p:sp>
    </p:spTree>
    <p:extLst>
      <p:ext uri="{BB962C8B-B14F-4D97-AF65-F5344CB8AC3E}">
        <p14:creationId xmlns:p14="http://schemas.microsoft.com/office/powerpoint/2010/main" val="2389127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75</a:t>
            </a:fld>
            <a:endParaRPr lang="nl-BE" dirty="0"/>
          </a:p>
        </p:txBody>
      </p:sp>
    </p:spTree>
    <p:extLst>
      <p:ext uri="{BB962C8B-B14F-4D97-AF65-F5344CB8AC3E}">
        <p14:creationId xmlns:p14="http://schemas.microsoft.com/office/powerpoint/2010/main" val="31263168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76</a:t>
            </a:fld>
            <a:endParaRPr lang="nl-BE" dirty="0"/>
          </a:p>
        </p:txBody>
      </p:sp>
    </p:spTree>
    <p:extLst>
      <p:ext uri="{BB962C8B-B14F-4D97-AF65-F5344CB8AC3E}">
        <p14:creationId xmlns:p14="http://schemas.microsoft.com/office/powerpoint/2010/main" val="35027712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77</a:t>
            </a:fld>
            <a:endParaRPr lang="nl-BE" dirty="0"/>
          </a:p>
        </p:txBody>
      </p:sp>
    </p:spTree>
    <p:extLst>
      <p:ext uri="{BB962C8B-B14F-4D97-AF65-F5344CB8AC3E}">
        <p14:creationId xmlns:p14="http://schemas.microsoft.com/office/powerpoint/2010/main" val="4795562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78</a:t>
            </a:fld>
            <a:endParaRPr lang="nl-BE" dirty="0"/>
          </a:p>
        </p:txBody>
      </p:sp>
    </p:spTree>
    <p:extLst>
      <p:ext uri="{BB962C8B-B14F-4D97-AF65-F5344CB8AC3E}">
        <p14:creationId xmlns:p14="http://schemas.microsoft.com/office/powerpoint/2010/main" val="10266795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79</a:t>
            </a:fld>
            <a:endParaRPr lang="nl-BE" dirty="0"/>
          </a:p>
        </p:txBody>
      </p:sp>
    </p:spTree>
    <p:extLst>
      <p:ext uri="{BB962C8B-B14F-4D97-AF65-F5344CB8AC3E}">
        <p14:creationId xmlns:p14="http://schemas.microsoft.com/office/powerpoint/2010/main" val="20560078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82</a:t>
            </a:fld>
            <a:endParaRPr lang="nl-BE" dirty="0"/>
          </a:p>
        </p:txBody>
      </p:sp>
    </p:spTree>
    <p:extLst>
      <p:ext uri="{BB962C8B-B14F-4D97-AF65-F5344CB8AC3E}">
        <p14:creationId xmlns:p14="http://schemas.microsoft.com/office/powerpoint/2010/main" val="30953227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83</a:t>
            </a:fld>
            <a:endParaRPr lang="nl-BE" dirty="0"/>
          </a:p>
        </p:txBody>
      </p:sp>
    </p:spTree>
    <p:extLst>
      <p:ext uri="{BB962C8B-B14F-4D97-AF65-F5344CB8AC3E}">
        <p14:creationId xmlns:p14="http://schemas.microsoft.com/office/powerpoint/2010/main" val="8029227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84</a:t>
            </a:fld>
            <a:endParaRPr lang="nl-BE" dirty="0"/>
          </a:p>
        </p:txBody>
      </p:sp>
    </p:spTree>
    <p:extLst>
      <p:ext uri="{BB962C8B-B14F-4D97-AF65-F5344CB8AC3E}">
        <p14:creationId xmlns:p14="http://schemas.microsoft.com/office/powerpoint/2010/main" val="1925668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9</a:t>
            </a:fld>
            <a:endParaRPr lang="nl-BE" dirty="0"/>
          </a:p>
        </p:txBody>
      </p:sp>
    </p:spTree>
    <p:extLst>
      <p:ext uri="{BB962C8B-B14F-4D97-AF65-F5344CB8AC3E}">
        <p14:creationId xmlns:p14="http://schemas.microsoft.com/office/powerpoint/2010/main" val="42530167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85</a:t>
            </a:fld>
            <a:endParaRPr lang="nl-BE" dirty="0"/>
          </a:p>
        </p:txBody>
      </p:sp>
    </p:spTree>
    <p:extLst>
      <p:ext uri="{BB962C8B-B14F-4D97-AF65-F5344CB8AC3E}">
        <p14:creationId xmlns:p14="http://schemas.microsoft.com/office/powerpoint/2010/main" val="23510505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86</a:t>
            </a:fld>
            <a:endParaRPr lang="nl-BE" dirty="0"/>
          </a:p>
        </p:txBody>
      </p:sp>
    </p:spTree>
    <p:extLst>
      <p:ext uri="{BB962C8B-B14F-4D97-AF65-F5344CB8AC3E}">
        <p14:creationId xmlns:p14="http://schemas.microsoft.com/office/powerpoint/2010/main" val="42024262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87</a:t>
            </a:fld>
            <a:endParaRPr lang="nl-BE" dirty="0"/>
          </a:p>
        </p:txBody>
      </p:sp>
    </p:spTree>
    <p:extLst>
      <p:ext uri="{BB962C8B-B14F-4D97-AF65-F5344CB8AC3E}">
        <p14:creationId xmlns:p14="http://schemas.microsoft.com/office/powerpoint/2010/main" val="37680475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88</a:t>
            </a:fld>
            <a:endParaRPr lang="nl-BE" dirty="0"/>
          </a:p>
        </p:txBody>
      </p:sp>
    </p:spTree>
    <p:extLst>
      <p:ext uri="{BB962C8B-B14F-4D97-AF65-F5344CB8AC3E}">
        <p14:creationId xmlns:p14="http://schemas.microsoft.com/office/powerpoint/2010/main" val="21069137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89</a:t>
            </a:fld>
            <a:endParaRPr lang="nl-BE" dirty="0"/>
          </a:p>
        </p:txBody>
      </p:sp>
    </p:spTree>
    <p:extLst>
      <p:ext uri="{BB962C8B-B14F-4D97-AF65-F5344CB8AC3E}">
        <p14:creationId xmlns:p14="http://schemas.microsoft.com/office/powerpoint/2010/main" val="19711095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90</a:t>
            </a:fld>
            <a:endParaRPr lang="nl-BE" dirty="0"/>
          </a:p>
        </p:txBody>
      </p:sp>
    </p:spTree>
    <p:extLst>
      <p:ext uri="{BB962C8B-B14F-4D97-AF65-F5344CB8AC3E}">
        <p14:creationId xmlns:p14="http://schemas.microsoft.com/office/powerpoint/2010/main" val="12933322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91</a:t>
            </a:fld>
            <a:endParaRPr lang="nl-BE" dirty="0"/>
          </a:p>
        </p:txBody>
      </p:sp>
    </p:spTree>
    <p:extLst>
      <p:ext uri="{BB962C8B-B14F-4D97-AF65-F5344CB8AC3E}">
        <p14:creationId xmlns:p14="http://schemas.microsoft.com/office/powerpoint/2010/main" val="40621383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92</a:t>
            </a:fld>
            <a:endParaRPr lang="nl-BE" dirty="0"/>
          </a:p>
        </p:txBody>
      </p:sp>
    </p:spTree>
    <p:extLst>
      <p:ext uri="{BB962C8B-B14F-4D97-AF65-F5344CB8AC3E}">
        <p14:creationId xmlns:p14="http://schemas.microsoft.com/office/powerpoint/2010/main" val="14904376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93</a:t>
            </a:fld>
            <a:endParaRPr lang="nl-BE" dirty="0"/>
          </a:p>
        </p:txBody>
      </p:sp>
    </p:spTree>
    <p:extLst>
      <p:ext uri="{BB962C8B-B14F-4D97-AF65-F5344CB8AC3E}">
        <p14:creationId xmlns:p14="http://schemas.microsoft.com/office/powerpoint/2010/main" val="7275522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94</a:t>
            </a:fld>
            <a:endParaRPr lang="nl-BE" dirty="0"/>
          </a:p>
        </p:txBody>
      </p:sp>
    </p:spTree>
    <p:extLst>
      <p:ext uri="{BB962C8B-B14F-4D97-AF65-F5344CB8AC3E}">
        <p14:creationId xmlns:p14="http://schemas.microsoft.com/office/powerpoint/2010/main" val="3936260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10</a:t>
            </a:fld>
            <a:endParaRPr lang="nl-BE" dirty="0"/>
          </a:p>
        </p:txBody>
      </p:sp>
    </p:spTree>
    <p:extLst>
      <p:ext uri="{BB962C8B-B14F-4D97-AF65-F5344CB8AC3E}">
        <p14:creationId xmlns:p14="http://schemas.microsoft.com/office/powerpoint/2010/main" val="33552467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95</a:t>
            </a:fld>
            <a:endParaRPr lang="nl-BE" dirty="0"/>
          </a:p>
        </p:txBody>
      </p:sp>
    </p:spTree>
    <p:extLst>
      <p:ext uri="{BB962C8B-B14F-4D97-AF65-F5344CB8AC3E}">
        <p14:creationId xmlns:p14="http://schemas.microsoft.com/office/powerpoint/2010/main" val="40122065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96</a:t>
            </a:fld>
            <a:endParaRPr lang="nl-BE" dirty="0"/>
          </a:p>
        </p:txBody>
      </p:sp>
    </p:spTree>
    <p:extLst>
      <p:ext uri="{BB962C8B-B14F-4D97-AF65-F5344CB8AC3E}">
        <p14:creationId xmlns:p14="http://schemas.microsoft.com/office/powerpoint/2010/main" val="13384069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97</a:t>
            </a:fld>
            <a:endParaRPr lang="nl-BE" dirty="0"/>
          </a:p>
        </p:txBody>
      </p:sp>
    </p:spTree>
    <p:extLst>
      <p:ext uri="{BB962C8B-B14F-4D97-AF65-F5344CB8AC3E}">
        <p14:creationId xmlns:p14="http://schemas.microsoft.com/office/powerpoint/2010/main" val="2528248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98</a:t>
            </a:fld>
            <a:endParaRPr lang="nl-BE" dirty="0"/>
          </a:p>
        </p:txBody>
      </p:sp>
    </p:spTree>
    <p:extLst>
      <p:ext uri="{BB962C8B-B14F-4D97-AF65-F5344CB8AC3E}">
        <p14:creationId xmlns:p14="http://schemas.microsoft.com/office/powerpoint/2010/main" val="4290212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99</a:t>
            </a:fld>
            <a:endParaRPr lang="nl-BE" dirty="0"/>
          </a:p>
        </p:txBody>
      </p:sp>
    </p:spTree>
    <p:extLst>
      <p:ext uri="{BB962C8B-B14F-4D97-AF65-F5344CB8AC3E}">
        <p14:creationId xmlns:p14="http://schemas.microsoft.com/office/powerpoint/2010/main" val="17959102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100</a:t>
            </a:fld>
            <a:endParaRPr lang="nl-BE" dirty="0"/>
          </a:p>
        </p:txBody>
      </p:sp>
    </p:spTree>
    <p:extLst>
      <p:ext uri="{BB962C8B-B14F-4D97-AF65-F5344CB8AC3E}">
        <p14:creationId xmlns:p14="http://schemas.microsoft.com/office/powerpoint/2010/main" val="12760813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101</a:t>
            </a:fld>
            <a:endParaRPr lang="nl-BE" dirty="0"/>
          </a:p>
        </p:txBody>
      </p:sp>
    </p:spTree>
    <p:extLst>
      <p:ext uri="{BB962C8B-B14F-4D97-AF65-F5344CB8AC3E}">
        <p14:creationId xmlns:p14="http://schemas.microsoft.com/office/powerpoint/2010/main" val="18536984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102</a:t>
            </a:fld>
            <a:endParaRPr lang="nl-BE" dirty="0"/>
          </a:p>
        </p:txBody>
      </p:sp>
    </p:spTree>
    <p:extLst>
      <p:ext uri="{BB962C8B-B14F-4D97-AF65-F5344CB8AC3E}">
        <p14:creationId xmlns:p14="http://schemas.microsoft.com/office/powerpoint/2010/main" val="19014273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103</a:t>
            </a:fld>
            <a:endParaRPr lang="nl-BE" dirty="0"/>
          </a:p>
        </p:txBody>
      </p:sp>
    </p:spTree>
    <p:extLst>
      <p:ext uri="{BB962C8B-B14F-4D97-AF65-F5344CB8AC3E}">
        <p14:creationId xmlns:p14="http://schemas.microsoft.com/office/powerpoint/2010/main" val="34978598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35F7831E-B30D-403E-8D52-928B98A1DBEE}" type="slidenum">
              <a:rPr lang="nl-BE" smtClean="0"/>
              <a:pPr/>
              <a:t>104</a:t>
            </a:fld>
            <a:endParaRPr lang="nl-BE" dirty="0"/>
          </a:p>
        </p:txBody>
      </p:sp>
    </p:spTree>
    <p:extLst>
      <p:ext uri="{BB962C8B-B14F-4D97-AF65-F5344CB8AC3E}">
        <p14:creationId xmlns:p14="http://schemas.microsoft.com/office/powerpoint/2010/main" val="1194798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_title">
    <p:spTree>
      <p:nvGrpSpPr>
        <p:cNvPr id="1" name=""/>
        <p:cNvGrpSpPr/>
        <p:nvPr/>
      </p:nvGrpSpPr>
      <p:grpSpPr>
        <a:xfrm>
          <a:off x="0" y="0"/>
          <a:ext cx="0" cy="0"/>
          <a:chOff x="0" y="0"/>
          <a:chExt cx="0" cy="0"/>
        </a:xfrm>
      </p:grpSpPr>
      <p:sp>
        <p:nvSpPr>
          <p:cNvPr id="7" name="!!AFB_">
            <a:extLst>
              <a:ext uri="{FF2B5EF4-FFF2-40B4-BE49-F238E27FC236}">
                <a16:creationId xmlns:a16="http://schemas.microsoft.com/office/drawing/2014/main" id="{B906016F-FBC0-E0BA-88E2-1D245157808B}"/>
              </a:ext>
            </a:extLst>
          </p:cNvPr>
          <p:cNvSpPr>
            <a:spLocks noGrp="1"/>
          </p:cNvSpPr>
          <p:nvPr>
            <p:ph type="pic" sz="quarter" idx="13" hasCustomPrompt="1"/>
          </p:nvPr>
        </p:nvSpPr>
        <p:spPr>
          <a:xfrm>
            <a:off x="0" y="0"/>
            <a:ext cx="12192000" cy="4797425"/>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the icon to add an image</a:t>
            </a:r>
          </a:p>
        </p:txBody>
      </p:sp>
      <p:sp>
        <p:nvSpPr>
          <p:cNvPr id="102" name="!!VLAK_oranje">
            <a:extLst>
              <a:ext uri="{FF2B5EF4-FFF2-40B4-BE49-F238E27FC236}">
                <a16:creationId xmlns:a16="http://schemas.microsoft.com/office/drawing/2014/main" id="{5D48DAFD-B7F8-2653-06A3-9C386408E05D}"/>
              </a:ext>
            </a:extLst>
          </p:cNvPr>
          <p:cNvSpPr>
            <a:spLocks noGrp="1"/>
          </p:cNvSpPr>
          <p:nvPr>
            <p:ph type="body" sz="quarter" idx="16"/>
          </p:nvPr>
        </p:nvSpPr>
        <p:spPr>
          <a:xfrm>
            <a:off x="9684480" y="-1"/>
            <a:ext cx="2507520" cy="6129339"/>
          </a:xfrm>
          <a:custGeom>
            <a:avLst/>
            <a:gdLst>
              <a:gd name="connsiteX0" fmla="*/ 0 w 2805616"/>
              <a:gd name="connsiteY0" fmla="*/ 0 h 6858001"/>
              <a:gd name="connsiteX1" fmla="*/ 2805616 w 2805616"/>
              <a:gd name="connsiteY1" fmla="*/ 0 h 6858001"/>
              <a:gd name="connsiteX2" fmla="*/ 2805616 w 2805616"/>
              <a:gd name="connsiteY2" fmla="*/ 6858001 h 6858001"/>
              <a:gd name="connsiteX3" fmla="*/ 2788515 w 2805616"/>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2805616" h="6858001">
                <a:moveTo>
                  <a:pt x="0" y="0"/>
                </a:moveTo>
                <a:lnTo>
                  <a:pt x="2805616" y="0"/>
                </a:lnTo>
                <a:lnTo>
                  <a:pt x="2805616" y="6858001"/>
                </a:lnTo>
                <a:lnTo>
                  <a:pt x="2788515" y="6858001"/>
                </a:lnTo>
                <a:close/>
              </a:path>
            </a:pathLst>
          </a:custGeom>
          <a:solidFill>
            <a:schemeClr val="accent2"/>
          </a:solidFill>
          <a:ln>
            <a:noFill/>
          </a:ln>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grpSp>
        <p:nvGrpSpPr>
          <p:cNvPr id="49" name="!!LOGO_VUB">
            <a:extLst>
              <a:ext uri="{FF2B5EF4-FFF2-40B4-BE49-F238E27FC236}">
                <a16:creationId xmlns:a16="http://schemas.microsoft.com/office/drawing/2014/main" id="{2326A1C3-1872-54F0-7C0C-2FFE6DB41D1D}"/>
              </a:ext>
            </a:extLst>
          </p:cNvPr>
          <p:cNvGrpSpPr>
            <a:grpSpLocks/>
          </p:cNvGrpSpPr>
          <p:nvPr userDrawn="1"/>
        </p:nvGrpSpPr>
        <p:grpSpPr>
          <a:xfrm>
            <a:off x="512390" y="5336577"/>
            <a:ext cx="2880000" cy="1015213"/>
            <a:chOff x="1029807" y="1643143"/>
            <a:chExt cx="10132386" cy="3571712"/>
          </a:xfrm>
        </p:grpSpPr>
        <p:sp>
          <p:nvSpPr>
            <p:cNvPr id="50" name="Rechthoek 49">
              <a:extLst>
                <a:ext uri="{FF2B5EF4-FFF2-40B4-BE49-F238E27FC236}">
                  <a16:creationId xmlns:a16="http://schemas.microsoft.com/office/drawing/2014/main" id="{A64B4190-42C8-1959-6070-497C54CE4237}"/>
                </a:ext>
              </a:extLst>
            </p:cNvPr>
            <p:cNvSpPr/>
            <p:nvPr/>
          </p:nvSpPr>
          <p:spPr>
            <a:xfrm>
              <a:off x="1365141" y="1643143"/>
              <a:ext cx="3557388" cy="3571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Light" pitchFamily="2" charset="0"/>
              </a:endParaRPr>
            </a:p>
          </p:txBody>
        </p:sp>
        <p:sp>
          <p:nvSpPr>
            <p:cNvPr id="51" name="Vrije vorm: vorm 50">
              <a:extLst>
                <a:ext uri="{FF2B5EF4-FFF2-40B4-BE49-F238E27FC236}">
                  <a16:creationId xmlns:a16="http://schemas.microsoft.com/office/drawing/2014/main" id="{59A6E751-0031-5DD0-3008-1FF1D9C220FC}"/>
                </a:ext>
              </a:extLst>
            </p:cNvPr>
            <p:cNvSpPr/>
            <p:nvPr/>
          </p:nvSpPr>
          <p:spPr>
            <a:xfrm>
              <a:off x="5557025" y="2108589"/>
              <a:ext cx="627214" cy="679649"/>
            </a:xfrm>
            <a:custGeom>
              <a:avLst/>
              <a:gdLst>
                <a:gd name="connsiteX0" fmla="*/ 414949 w 754712"/>
                <a:gd name="connsiteY0" fmla="*/ 817804 h 817804"/>
                <a:gd name="connsiteX1" fmla="*/ 754713 w 754712"/>
                <a:gd name="connsiteY1" fmla="*/ 0 h 817804"/>
                <a:gd name="connsiteX2" fmla="*/ 665039 w 754712"/>
                <a:gd name="connsiteY2" fmla="*/ 0 h 817804"/>
                <a:gd name="connsiteX3" fmla="*/ 376217 w 754712"/>
                <a:gd name="connsiteY3" fmla="*/ 715981 h 817804"/>
                <a:gd name="connsiteX4" fmla="*/ 89615 w 754712"/>
                <a:gd name="connsiteY4" fmla="*/ 0 h 817804"/>
                <a:gd name="connsiteX5" fmla="*/ 0 w 754712"/>
                <a:gd name="connsiteY5" fmla="*/ 0 h 817804"/>
                <a:gd name="connsiteX6" fmla="*/ 337485 w 754712"/>
                <a:gd name="connsiteY6" fmla="*/ 817804 h 817804"/>
                <a:gd name="connsiteX7" fmla="*/ 414949 w 754712"/>
                <a:gd name="connsiteY7" fmla="*/ 81780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414949" y="817804"/>
                  </a:moveTo>
                  <a:lnTo>
                    <a:pt x="754713" y="0"/>
                  </a:lnTo>
                  <a:lnTo>
                    <a:pt x="665039" y="0"/>
                  </a:lnTo>
                  <a:lnTo>
                    <a:pt x="376217" y="715981"/>
                  </a:lnTo>
                  <a:lnTo>
                    <a:pt x="89615" y="0"/>
                  </a:lnTo>
                  <a:lnTo>
                    <a:pt x="0" y="0"/>
                  </a:lnTo>
                  <a:lnTo>
                    <a:pt x="337485" y="817804"/>
                  </a:lnTo>
                  <a:lnTo>
                    <a:pt x="414949"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2" name="Vrije vorm: vorm 51">
              <a:extLst>
                <a:ext uri="{FF2B5EF4-FFF2-40B4-BE49-F238E27FC236}">
                  <a16:creationId xmlns:a16="http://schemas.microsoft.com/office/drawing/2014/main" id="{D4DD78F5-2CB7-5FFD-D2EB-0559CEB0FA5B}"/>
                </a:ext>
              </a:extLst>
            </p:cNvPr>
            <p:cNvSpPr/>
            <p:nvPr/>
          </p:nvSpPr>
          <p:spPr>
            <a:xfrm>
              <a:off x="6289010" y="2108589"/>
              <a:ext cx="460737" cy="679649"/>
            </a:xfrm>
            <a:custGeom>
              <a:avLst/>
              <a:gdLst>
                <a:gd name="connsiteX0" fmla="*/ 81903 w 554394"/>
                <a:gd name="connsiteY0" fmla="*/ 74133 h 817804"/>
                <a:gd name="connsiteX1" fmla="*/ 211359 w 554394"/>
                <a:gd name="connsiteY1" fmla="*/ 74133 h 817804"/>
                <a:gd name="connsiteX2" fmla="*/ 396196 w 554394"/>
                <a:gd name="connsiteY2" fmla="*/ 112865 h 817804"/>
                <a:gd name="connsiteX3" fmla="*/ 472550 w 554394"/>
                <a:gd name="connsiteY3" fmla="*/ 258912 h 817804"/>
                <a:gd name="connsiteX4" fmla="*/ 366285 w 554394"/>
                <a:gd name="connsiteY4" fmla="*/ 424880 h 817804"/>
                <a:gd name="connsiteX5" fmla="*/ 188108 w 554394"/>
                <a:gd name="connsiteY5" fmla="*/ 447020 h 817804"/>
                <a:gd name="connsiteX6" fmla="*/ 163748 w 554394"/>
                <a:gd name="connsiteY6" fmla="*/ 447020 h 817804"/>
                <a:gd name="connsiteX7" fmla="*/ 441529 w 554394"/>
                <a:gd name="connsiteY7" fmla="*/ 817746 h 817804"/>
                <a:gd name="connsiteX8" fmla="*/ 543353 w 554394"/>
                <a:gd name="connsiteY8" fmla="*/ 817746 h 817804"/>
                <a:gd name="connsiteX9" fmla="*/ 313183 w 554394"/>
                <a:gd name="connsiteY9" fmla="*/ 512333 h 817804"/>
                <a:gd name="connsiteX10" fmla="*/ 554394 w 554394"/>
                <a:gd name="connsiteY10" fmla="*/ 266682 h 817804"/>
                <a:gd name="connsiteX11" fmla="*/ 427158 w 554394"/>
                <a:gd name="connsiteY11" fmla="*/ 39842 h 817804"/>
                <a:gd name="connsiteX12" fmla="*/ 194768 w 554394"/>
                <a:gd name="connsiteY12" fmla="*/ 0 h 817804"/>
                <a:gd name="connsiteX13" fmla="*/ 0 w 554394"/>
                <a:gd name="connsiteY13" fmla="*/ 0 h 817804"/>
                <a:gd name="connsiteX14" fmla="*/ 0 w 554394"/>
                <a:gd name="connsiteY14" fmla="*/ 817804 h 817804"/>
                <a:gd name="connsiteX15" fmla="*/ 81903 w 554394"/>
                <a:gd name="connsiteY15" fmla="*/ 817804 h 817804"/>
                <a:gd name="connsiteX16" fmla="*/ 81903 w 554394"/>
                <a:gd name="connsiteY16"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81903" y="74133"/>
                  </a:moveTo>
                  <a:lnTo>
                    <a:pt x="211359" y="74133"/>
                  </a:lnTo>
                  <a:cubicBezTo>
                    <a:pt x="275562" y="74133"/>
                    <a:pt x="341925" y="74133"/>
                    <a:pt x="396196" y="112865"/>
                  </a:cubicBezTo>
                  <a:cubicBezTo>
                    <a:pt x="442698" y="144937"/>
                    <a:pt x="472550" y="202479"/>
                    <a:pt x="472550" y="258912"/>
                  </a:cubicBezTo>
                  <a:cubicBezTo>
                    <a:pt x="472550" y="331936"/>
                    <a:pt x="433818" y="393918"/>
                    <a:pt x="366285" y="424880"/>
                  </a:cubicBezTo>
                  <a:cubicBezTo>
                    <a:pt x="312073" y="449240"/>
                    <a:pt x="245651" y="447020"/>
                    <a:pt x="188108" y="447020"/>
                  </a:cubicBezTo>
                  <a:lnTo>
                    <a:pt x="163748" y="447020"/>
                  </a:lnTo>
                  <a:lnTo>
                    <a:pt x="441529" y="817746"/>
                  </a:lnTo>
                  <a:lnTo>
                    <a:pt x="543353" y="817746"/>
                  </a:lnTo>
                  <a:lnTo>
                    <a:pt x="313183" y="512333"/>
                  </a:lnTo>
                  <a:cubicBezTo>
                    <a:pt x="445969" y="509003"/>
                    <a:pt x="554394" y="400578"/>
                    <a:pt x="554394" y="266682"/>
                  </a:cubicBezTo>
                  <a:cubicBezTo>
                    <a:pt x="554394" y="171518"/>
                    <a:pt x="510113" y="87394"/>
                    <a:pt x="427158" y="39842"/>
                  </a:cubicBezTo>
                  <a:cubicBezTo>
                    <a:pt x="358575" y="1110"/>
                    <a:pt x="272231" y="0"/>
                    <a:pt x="194768" y="0"/>
                  </a:cubicBezTo>
                  <a:lnTo>
                    <a:pt x="0" y="0"/>
                  </a:lnTo>
                  <a:lnTo>
                    <a:pt x="0" y="817804"/>
                  </a:lnTo>
                  <a:lnTo>
                    <a:pt x="81903" y="817804"/>
                  </a:lnTo>
                  <a:lnTo>
                    <a:pt x="81903"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3" name="Vrije vorm: vorm 52">
              <a:extLst>
                <a:ext uri="{FF2B5EF4-FFF2-40B4-BE49-F238E27FC236}">
                  <a16:creationId xmlns:a16="http://schemas.microsoft.com/office/drawing/2014/main" id="{71B076C7-D1C9-956A-F510-633A22CDEE88}"/>
                </a:ext>
              </a:extLst>
            </p:cNvPr>
            <p:cNvSpPr/>
            <p:nvPr/>
          </p:nvSpPr>
          <p:spPr>
            <a:xfrm>
              <a:off x="6873014" y="210858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4" name="Vrije vorm: vorm 53">
              <a:extLst>
                <a:ext uri="{FF2B5EF4-FFF2-40B4-BE49-F238E27FC236}">
                  <a16:creationId xmlns:a16="http://schemas.microsoft.com/office/drawing/2014/main" id="{2CD42F55-B7C7-0CC2-5968-777E7FCA14B7}"/>
                </a:ext>
              </a:extLst>
            </p:cNvPr>
            <p:cNvSpPr/>
            <p:nvPr/>
          </p:nvSpPr>
          <p:spPr>
            <a:xfrm>
              <a:off x="7046823" y="2108589"/>
              <a:ext cx="363298" cy="691593"/>
            </a:xfrm>
            <a:custGeom>
              <a:avLst/>
              <a:gdLst>
                <a:gd name="connsiteX0" fmla="*/ 218019 w 437148"/>
                <a:gd name="connsiteY0" fmla="*/ 832176 h 832175"/>
                <a:gd name="connsiteX1" fmla="*/ 392866 w 437148"/>
                <a:gd name="connsiteY1" fmla="*/ 751382 h 832175"/>
                <a:gd name="connsiteX2" fmla="*/ 437148 w 437148"/>
                <a:gd name="connsiteY2" fmla="*/ 587635 h 832175"/>
                <a:gd name="connsiteX3" fmla="*/ 437148 w 437148"/>
                <a:gd name="connsiteY3" fmla="*/ 0 h 832175"/>
                <a:gd name="connsiteX4" fmla="*/ 355245 w 437148"/>
                <a:gd name="connsiteY4" fmla="*/ 0 h 832175"/>
                <a:gd name="connsiteX5" fmla="*/ 355245 w 437148"/>
                <a:gd name="connsiteY5" fmla="*/ 563274 h 832175"/>
                <a:gd name="connsiteX6" fmla="*/ 345313 w 437148"/>
                <a:gd name="connsiteY6" fmla="*/ 671699 h 832175"/>
                <a:gd name="connsiteX7" fmla="*/ 225789 w 437148"/>
                <a:gd name="connsiteY7" fmla="*/ 753602 h 832175"/>
                <a:gd name="connsiteX8" fmla="*/ 80794 w 437148"/>
                <a:gd name="connsiteY8" fmla="*/ 624146 h 832175"/>
                <a:gd name="connsiteX9" fmla="*/ 0 w 437148"/>
                <a:gd name="connsiteY9" fmla="*/ 624146 h 832175"/>
                <a:gd name="connsiteX10" fmla="*/ 218019 w 437148"/>
                <a:gd name="connsiteY10" fmla="*/ 832176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148" h="832175">
                  <a:moveTo>
                    <a:pt x="218019" y="832176"/>
                  </a:moveTo>
                  <a:cubicBezTo>
                    <a:pt x="285493" y="832176"/>
                    <a:pt x="349695" y="805595"/>
                    <a:pt x="392866" y="751382"/>
                  </a:cubicBezTo>
                  <a:cubicBezTo>
                    <a:pt x="436038" y="698280"/>
                    <a:pt x="432708" y="651778"/>
                    <a:pt x="437148" y="587635"/>
                  </a:cubicBezTo>
                  <a:lnTo>
                    <a:pt x="437148" y="0"/>
                  </a:lnTo>
                  <a:lnTo>
                    <a:pt x="355245" y="0"/>
                  </a:lnTo>
                  <a:lnTo>
                    <a:pt x="355245" y="563274"/>
                  </a:lnTo>
                  <a:cubicBezTo>
                    <a:pt x="355245" y="597566"/>
                    <a:pt x="356355" y="639627"/>
                    <a:pt x="345313" y="671699"/>
                  </a:cubicBezTo>
                  <a:cubicBezTo>
                    <a:pt x="326503" y="722582"/>
                    <a:pt x="280002" y="753602"/>
                    <a:pt x="225789" y="753602"/>
                  </a:cubicBezTo>
                  <a:cubicBezTo>
                    <a:pt x="148325" y="753602"/>
                    <a:pt x="86343" y="701610"/>
                    <a:pt x="80794" y="624146"/>
                  </a:cubicBezTo>
                  <a:lnTo>
                    <a:pt x="0" y="624146"/>
                  </a:lnTo>
                  <a:cubicBezTo>
                    <a:pt x="3330" y="742561"/>
                    <a:pt x="98494" y="832176"/>
                    <a:pt x="218019" y="832176"/>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5" name="Vrije vorm: vorm 54">
              <a:extLst>
                <a:ext uri="{FF2B5EF4-FFF2-40B4-BE49-F238E27FC236}">
                  <a16:creationId xmlns:a16="http://schemas.microsoft.com/office/drawing/2014/main" id="{396E9321-94A0-B9FF-98BB-217385547BB4}"/>
                </a:ext>
              </a:extLst>
            </p:cNvPr>
            <p:cNvSpPr/>
            <p:nvPr/>
          </p:nvSpPr>
          <p:spPr>
            <a:xfrm>
              <a:off x="7575627" y="2108589"/>
              <a:ext cx="371552" cy="679649"/>
            </a:xfrm>
            <a:custGeom>
              <a:avLst/>
              <a:gdLst>
                <a:gd name="connsiteX0" fmla="*/ 447079 w 447079"/>
                <a:gd name="connsiteY0" fmla="*/ 743613 h 817804"/>
                <a:gd name="connsiteX1" fmla="*/ 81845 w 447079"/>
                <a:gd name="connsiteY1" fmla="*/ 743613 h 817804"/>
                <a:gd name="connsiteX2" fmla="*/ 81845 w 447079"/>
                <a:gd name="connsiteY2" fmla="*/ 442639 h 817804"/>
                <a:gd name="connsiteX3" fmla="*/ 434869 w 447079"/>
                <a:gd name="connsiteY3" fmla="*/ 442639 h 817804"/>
                <a:gd name="connsiteX4" fmla="*/ 434869 w 447079"/>
                <a:gd name="connsiteY4" fmla="*/ 368506 h 817804"/>
                <a:gd name="connsiteX5" fmla="*/ 81845 w 447079"/>
                <a:gd name="connsiteY5" fmla="*/ 368506 h 817804"/>
                <a:gd name="connsiteX6" fmla="*/ 81845 w 447079"/>
                <a:gd name="connsiteY6" fmla="*/ 74133 h 817804"/>
                <a:gd name="connsiteX7" fmla="*/ 447079 w 447079"/>
                <a:gd name="connsiteY7" fmla="*/ 74133 h 817804"/>
                <a:gd name="connsiteX8" fmla="*/ 447079 w 447079"/>
                <a:gd name="connsiteY8" fmla="*/ 0 h 817804"/>
                <a:gd name="connsiteX9" fmla="*/ 0 w 447079"/>
                <a:gd name="connsiteY9" fmla="*/ 0 h 817804"/>
                <a:gd name="connsiteX10" fmla="*/ 0 w 447079"/>
                <a:gd name="connsiteY10" fmla="*/ 817804 h 817804"/>
                <a:gd name="connsiteX11" fmla="*/ 447079 w 447079"/>
                <a:gd name="connsiteY11" fmla="*/ 817804 h 817804"/>
                <a:gd name="connsiteX12" fmla="*/ 447079 w 447079"/>
                <a:gd name="connsiteY12" fmla="*/ 74361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3613"/>
                  </a:moveTo>
                  <a:lnTo>
                    <a:pt x="81845" y="743613"/>
                  </a:lnTo>
                  <a:lnTo>
                    <a:pt x="81845" y="442639"/>
                  </a:lnTo>
                  <a:lnTo>
                    <a:pt x="434869" y="442639"/>
                  </a:lnTo>
                  <a:lnTo>
                    <a:pt x="434869" y="368506"/>
                  </a:lnTo>
                  <a:lnTo>
                    <a:pt x="81845" y="368506"/>
                  </a:lnTo>
                  <a:lnTo>
                    <a:pt x="81845" y="74133"/>
                  </a:lnTo>
                  <a:lnTo>
                    <a:pt x="447079" y="74133"/>
                  </a:lnTo>
                  <a:lnTo>
                    <a:pt x="447079" y="0"/>
                  </a:lnTo>
                  <a:lnTo>
                    <a:pt x="0" y="0"/>
                  </a:lnTo>
                  <a:lnTo>
                    <a:pt x="0" y="817804"/>
                  </a:lnTo>
                  <a:lnTo>
                    <a:pt x="447079" y="817804"/>
                  </a:lnTo>
                  <a:lnTo>
                    <a:pt x="447079" y="74361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6" name="Vrije vorm: vorm 55">
              <a:extLst>
                <a:ext uri="{FF2B5EF4-FFF2-40B4-BE49-F238E27FC236}">
                  <a16:creationId xmlns:a16="http://schemas.microsoft.com/office/drawing/2014/main" id="{FD67BAA8-5BD1-5751-0E31-15EDC3AEBC07}"/>
                </a:ext>
              </a:extLst>
            </p:cNvPr>
            <p:cNvSpPr/>
            <p:nvPr/>
          </p:nvSpPr>
          <p:spPr>
            <a:xfrm>
              <a:off x="5617663" y="3083179"/>
              <a:ext cx="462631" cy="691593"/>
            </a:xfrm>
            <a:custGeom>
              <a:avLst/>
              <a:gdLst>
                <a:gd name="connsiteX0" fmla="*/ 474770 w 556672"/>
                <a:gd name="connsiteY0" fmla="*/ 496852 h 832175"/>
                <a:gd name="connsiteX1" fmla="*/ 429378 w 556672"/>
                <a:gd name="connsiteY1" fmla="*/ 679469 h 832175"/>
                <a:gd name="connsiteX2" fmla="*/ 278891 w 556672"/>
                <a:gd name="connsiteY2" fmla="*/ 753602 h 832175"/>
                <a:gd name="connsiteX3" fmla="*/ 119525 w 556672"/>
                <a:gd name="connsiteY3" fmla="*/ 668369 h 832175"/>
                <a:gd name="connsiteX4" fmla="*/ 81903 w 556672"/>
                <a:gd name="connsiteY4" fmla="*/ 496852 h 832175"/>
                <a:gd name="connsiteX5" fmla="*/ 81903 w 556672"/>
                <a:gd name="connsiteY5" fmla="*/ 0 h 832175"/>
                <a:gd name="connsiteX6" fmla="*/ 0 w 556672"/>
                <a:gd name="connsiteY6" fmla="*/ 0 h 832175"/>
                <a:gd name="connsiteX7" fmla="*/ 0 w 556672"/>
                <a:gd name="connsiteY7" fmla="*/ 496852 h 832175"/>
                <a:gd name="connsiteX8" fmla="*/ 65312 w 556672"/>
                <a:gd name="connsiteY8" fmla="*/ 734792 h 832175"/>
                <a:gd name="connsiteX9" fmla="*/ 278891 w 556672"/>
                <a:gd name="connsiteY9" fmla="*/ 832176 h 832175"/>
                <a:gd name="connsiteX10" fmla="*/ 495800 w 556672"/>
                <a:gd name="connsiteY10" fmla="*/ 728132 h 832175"/>
                <a:gd name="connsiteX11" fmla="*/ 556673 w 556672"/>
                <a:gd name="connsiteY11" fmla="*/ 496852 h 832175"/>
                <a:gd name="connsiteX12" fmla="*/ 556673 w 556672"/>
                <a:gd name="connsiteY12" fmla="*/ 0 h 832175"/>
                <a:gd name="connsiteX13" fmla="*/ 474770 w 556672"/>
                <a:gd name="connsiteY13" fmla="*/ 0 h 832175"/>
                <a:gd name="connsiteX14" fmla="*/ 474770 w 556672"/>
                <a:gd name="connsiteY14" fmla="*/ 496852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474770" y="496852"/>
                  </a:moveTo>
                  <a:cubicBezTo>
                    <a:pt x="474770" y="561054"/>
                    <a:pt x="469220" y="626308"/>
                    <a:pt x="429378" y="679469"/>
                  </a:cubicBezTo>
                  <a:cubicBezTo>
                    <a:pt x="395086" y="727080"/>
                    <a:pt x="336434" y="753602"/>
                    <a:pt x="278891" y="753602"/>
                  </a:cubicBezTo>
                  <a:cubicBezTo>
                    <a:pt x="214689" y="753602"/>
                    <a:pt x="153817" y="722640"/>
                    <a:pt x="119525" y="668369"/>
                  </a:cubicBezTo>
                  <a:cubicBezTo>
                    <a:pt x="87453" y="617487"/>
                    <a:pt x="81903" y="555504"/>
                    <a:pt x="81903" y="496852"/>
                  </a:cubicBezTo>
                  <a:lnTo>
                    <a:pt x="81903" y="0"/>
                  </a:lnTo>
                  <a:lnTo>
                    <a:pt x="0" y="0"/>
                  </a:lnTo>
                  <a:lnTo>
                    <a:pt x="0" y="496852"/>
                  </a:lnTo>
                  <a:cubicBezTo>
                    <a:pt x="0" y="583136"/>
                    <a:pt x="8880" y="665040"/>
                    <a:pt x="65312" y="734792"/>
                  </a:cubicBezTo>
                  <a:cubicBezTo>
                    <a:pt x="117305" y="797884"/>
                    <a:pt x="196988" y="832176"/>
                    <a:pt x="278891" y="832176"/>
                  </a:cubicBezTo>
                  <a:cubicBezTo>
                    <a:pt x="360794" y="832176"/>
                    <a:pt x="444859" y="795664"/>
                    <a:pt x="495800" y="728132"/>
                  </a:cubicBezTo>
                  <a:cubicBezTo>
                    <a:pt x="548903" y="659548"/>
                    <a:pt x="556673" y="579865"/>
                    <a:pt x="556673" y="496852"/>
                  </a:cubicBezTo>
                  <a:lnTo>
                    <a:pt x="556673" y="0"/>
                  </a:lnTo>
                  <a:lnTo>
                    <a:pt x="474770" y="0"/>
                  </a:lnTo>
                  <a:lnTo>
                    <a:pt x="474770" y="496852"/>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7" name="Vrije vorm: vorm 56">
              <a:extLst>
                <a:ext uri="{FF2B5EF4-FFF2-40B4-BE49-F238E27FC236}">
                  <a16:creationId xmlns:a16="http://schemas.microsoft.com/office/drawing/2014/main" id="{8333A32A-006E-F534-8F13-755E02677545}"/>
                </a:ext>
              </a:extLst>
            </p:cNvPr>
            <p:cNvSpPr/>
            <p:nvPr/>
          </p:nvSpPr>
          <p:spPr>
            <a:xfrm>
              <a:off x="6245800" y="3083179"/>
              <a:ext cx="540795" cy="679649"/>
            </a:xfrm>
            <a:custGeom>
              <a:avLst/>
              <a:gdLst>
                <a:gd name="connsiteX0" fmla="*/ 81903 w 650726"/>
                <a:gd name="connsiteY0" fmla="*/ 98494 h 817804"/>
                <a:gd name="connsiteX1" fmla="*/ 568824 w 650726"/>
                <a:gd name="connsiteY1" fmla="*/ 817805 h 817804"/>
                <a:gd name="connsiteX2" fmla="*/ 650727 w 650726"/>
                <a:gd name="connsiteY2" fmla="*/ 817805 h 817804"/>
                <a:gd name="connsiteX3" fmla="*/ 650727 w 650726"/>
                <a:gd name="connsiteY3" fmla="*/ 0 h 817804"/>
                <a:gd name="connsiteX4" fmla="*/ 568824 w 650726"/>
                <a:gd name="connsiteY4" fmla="*/ 0 h 817804"/>
                <a:gd name="connsiteX5" fmla="*/ 568824 w 650726"/>
                <a:gd name="connsiteY5" fmla="*/ 678359 h 817804"/>
                <a:gd name="connsiteX6" fmla="*/ 110704 w 650726"/>
                <a:gd name="connsiteY6" fmla="*/ 0 h 817804"/>
                <a:gd name="connsiteX7" fmla="*/ 0 w 650726"/>
                <a:gd name="connsiteY7" fmla="*/ 0 h 817804"/>
                <a:gd name="connsiteX8" fmla="*/ 0 w 650726"/>
                <a:gd name="connsiteY8" fmla="*/ 817805 h 817804"/>
                <a:gd name="connsiteX9" fmla="*/ 81903 w 650726"/>
                <a:gd name="connsiteY9" fmla="*/ 817805 h 817804"/>
                <a:gd name="connsiteX10" fmla="*/ 81903 w 650726"/>
                <a:gd name="connsiteY10" fmla="*/ 9849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26" h="817804">
                  <a:moveTo>
                    <a:pt x="81903" y="98494"/>
                  </a:moveTo>
                  <a:lnTo>
                    <a:pt x="568824" y="817805"/>
                  </a:lnTo>
                  <a:lnTo>
                    <a:pt x="650727" y="817805"/>
                  </a:lnTo>
                  <a:lnTo>
                    <a:pt x="650727" y="0"/>
                  </a:lnTo>
                  <a:lnTo>
                    <a:pt x="568824" y="0"/>
                  </a:lnTo>
                  <a:lnTo>
                    <a:pt x="568824" y="678359"/>
                  </a:lnTo>
                  <a:lnTo>
                    <a:pt x="110704" y="0"/>
                  </a:lnTo>
                  <a:lnTo>
                    <a:pt x="0" y="0"/>
                  </a:lnTo>
                  <a:lnTo>
                    <a:pt x="0" y="817805"/>
                  </a:lnTo>
                  <a:lnTo>
                    <a:pt x="81903" y="817805"/>
                  </a:lnTo>
                  <a:lnTo>
                    <a:pt x="81903" y="9849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8" name="Vrije vorm: vorm 57">
              <a:extLst>
                <a:ext uri="{FF2B5EF4-FFF2-40B4-BE49-F238E27FC236}">
                  <a16:creationId xmlns:a16="http://schemas.microsoft.com/office/drawing/2014/main" id="{D0B70A95-8756-9369-30A2-3EDBF9DD0D69}"/>
                </a:ext>
              </a:extLst>
            </p:cNvPr>
            <p:cNvSpPr/>
            <p:nvPr/>
          </p:nvSpPr>
          <p:spPr>
            <a:xfrm>
              <a:off x="6952103"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59" name="Vrije vorm: vorm 58">
              <a:extLst>
                <a:ext uri="{FF2B5EF4-FFF2-40B4-BE49-F238E27FC236}">
                  <a16:creationId xmlns:a16="http://schemas.microsoft.com/office/drawing/2014/main" id="{E9F6BE4D-756F-E672-537F-6003968F1BE1}"/>
                </a:ext>
              </a:extLst>
            </p:cNvPr>
            <p:cNvSpPr/>
            <p:nvPr/>
          </p:nvSpPr>
          <p:spPr>
            <a:xfrm>
              <a:off x="7124988" y="3083179"/>
              <a:ext cx="627214" cy="679649"/>
            </a:xfrm>
            <a:custGeom>
              <a:avLst/>
              <a:gdLst>
                <a:gd name="connsiteX0" fmla="*/ 0 w 754712"/>
                <a:gd name="connsiteY0" fmla="*/ 0 h 817804"/>
                <a:gd name="connsiteX1" fmla="*/ 337544 w 754712"/>
                <a:gd name="connsiteY1" fmla="*/ 817805 h 817804"/>
                <a:gd name="connsiteX2" fmla="*/ 414949 w 754712"/>
                <a:gd name="connsiteY2" fmla="*/ 817805 h 817804"/>
                <a:gd name="connsiteX3" fmla="*/ 754713 w 754712"/>
                <a:gd name="connsiteY3" fmla="*/ 0 h 817804"/>
                <a:gd name="connsiteX4" fmla="*/ 665098 w 754712"/>
                <a:gd name="connsiteY4" fmla="*/ 0 h 817804"/>
                <a:gd name="connsiteX5" fmla="*/ 376276 w 754712"/>
                <a:gd name="connsiteY5" fmla="*/ 715981 h 817804"/>
                <a:gd name="connsiteX6" fmla="*/ 89615 w 754712"/>
                <a:gd name="connsiteY6" fmla="*/ 0 h 817804"/>
                <a:gd name="connsiteX7" fmla="*/ 0 w 754712"/>
                <a:gd name="connsiteY7"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0" y="0"/>
                  </a:moveTo>
                  <a:lnTo>
                    <a:pt x="337544" y="817805"/>
                  </a:lnTo>
                  <a:lnTo>
                    <a:pt x="414949" y="817805"/>
                  </a:lnTo>
                  <a:lnTo>
                    <a:pt x="754713" y="0"/>
                  </a:lnTo>
                  <a:lnTo>
                    <a:pt x="665098" y="0"/>
                  </a:lnTo>
                  <a:lnTo>
                    <a:pt x="376276" y="715981"/>
                  </a:lnTo>
                  <a:lnTo>
                    <a:pt x="89615"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0" name="Vrije vorm: vorm 59">
              <a:extLst>
                <a:ext uri="{FF2B5EF4-FFF2-40B4-BE49-F238E27FC236}">
                  <a16:creationId xmlns:a16="http://schemas.microsoft.com/office/drawing/2014/main" id="{DBF26AD6-7834-800B-6E19-8A43BC68F53A}"/>
                </a:ext>
              </a:extLst>
            </p:cNvPr>
            <p:cNvSpPr/>
            <p:nvPr/>
          </p:nvSpPr>
          <p:spPr>
            <a:xfrm>
              <a:off x="7857022" y="3083179"/>
              <a:ext cx="371552" cy="679649"/>
            </a:xfrm>
            <a:custGeom>
              <a:avLst/>
              <a:gdLst>
                <a:gd name="connsiteX0" fmla="*/ 447079 w 447079"/>
                <a:gd name="connsiteY0" fmla="*/ 74133 h 817804"/>
                <a:gd name="connsiteX1" fmla="*/ 447079 w 447079"/>
                <a:gd name="connsiteY1" fmla="*/ 0 h 817804"/>
                <a:gd name="connsiteX2" fmla="*/ 0 w 447079"/>
                <a:gd name="connsiteY2" fmla="*/ 0 h 817804"/>
                <a:gd name="connsiteX3" fmla="*/ 0 w 447079"/>
                <a:gd name="connsiteY3" fmla="*/ 817805 h 817804"/>
                <a:gd name="connsiteX4" fmla="*/ 447079 w 447079"/>
                <a:gd name="connsiteY4" fmla="*/ 817805 h 817804"/>
                <a:gd name="connsiteX5" fmla="*/ 447079 w 447079"/>
                <a:gd name="connsiteY5" fmla="*/ 743671 h 817804"/>
                <a:gd name="connsiteX6" fmla="*/ 81903 w 447079"/>
                <a:gd name="connsiteY6" fmla="*/ 743671 h 817804"/>
                <a:gd name="connsiteX7" fmla="*/ 81903 w 447079"/>
                <a:gd name="connsiteY7" fmla="*/ 442639 h 817804"/>
                <a:gd name="connsiteX8" fmla="*/ 434870 w 447079"/>
                <a:gd name="connsiteY8" fmla="*/ 442639 h 817804"/>
                <a:gd name="connsiteX9" fmla="*/ 434870 w 447079"/>
                <a:gd name="connsiteY9" fmla="*/ 368506 h 817804"/>
                <a:gd name="connsiteX10" fmla="*/ 81903 w 447079"/>
                <a:gd name="connsiteY10" fmla="*/ 368506 h 817804"/>
                <a:gd name="connsiteX11" fmla="*/ 81903 w 447079"/>
                <a:gd name="connsiteY11" fmla="*/ 74133 h 817804"/>
                <a:gd name="connsiteX12" fmla="*/ 447079 w 447079"/>
                <a:gd name="connsiteY12"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133"/>
                  </a:moveTo>
                  <a:lnTo>
                    <a:pt x="447079" y="0"/>
                  </a:lnTo>
                  <a:lnTo>
                    <a:pt x="0" y="0"/>
                  </a:lnTo>
                  <a:lnTo>
                    <a:pt x="0" y="817805"/>
                  </a:ln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1" name="Vrije vorm: vorm 60">
              <a:extLst>
                <a:ext uri="{FF2B5EF4-FFF2-40B4-BE49-F238E27FC236}">
                  <a16:creationId xmlns:a16="http://schemas.microsoft.com/office/drawing/2014/main" id="{6E7EB84F-A432-CF33-2C64-70DB325F6ADA}"/>
                </a:ext>
              </a:extLst>
            </p:cNvPr>
            <p:cNvSpPr/>
            <p:nvPr/>
          </p:nvSpPr>
          <p:spPr>
            <a:xfrm>
              <a:off x="8375727" y="3083179"/>
              <a:ext cx="460737" cy="679649"/>
            </a:xfrm>
            <a:custGeom>
              <a:avLst/>
              <a:gdLst>
                <a:gd name="connsiteX0" fmla="*/ 554394 w 554394"/>
                <a:gd name="connsiteY0" fmla="*/ 266682 h 817804"/>
                <a:gd name="connsiteX1" fmla="*/ 427158 w 554394"/>
                <a:gd name="connsiteY1" fmla="*/ 39842 h 817804"/>
                <a:gd name="connsiteX2" fmla="*/ 194769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8 w 554394"/>
                <a:gd name="connsiteY8" fmla="*/ 112865 h 817804"/>
                <a:gd name="connsiteX9" fmla="*/ 472491 w 554394"/>
                <a:gd name="connsiteY9" fmla="*/ 258912 h 817804"/>
                <a:gd name="connsiteX10" fmla="*/ 366228 w 554394"/>
                <a:gd name="connsiteY10" fmla="*/ 424880 h 817804"/>
                <a:gd name="connsiteX11" fmla="*/ 188050 w 554394"/>
                <a:gd name="connsiteY11" fmla="*/ 447021 h 817804"/>
                <a:gd name="connsiteX12" fmla="*/ 163690 w 554394"/>
                <a:gd name="connsiteY12" fmla="*/ 447021 h 817804"/>
                <a:gd name="connsiteX13" fmla="*/ 441471 w 554394"/>
                <a:gd name="connsiteY13" fmla="*/ 817746 h 817804"/>
                <a:gd name="connsiteX14" fmla="*/ 543295 w 554394"/>
                <a:gd name="connsiteY14" fmla="*/ 817746 h 817804"/>
                <a:gd name="connsiteX15" fmla="*/ 313125 w 554394"/>
                <a:gd name="connsiteY15" fmla="*/ 512333 h 817804"/>
                <a:gd name="connsiteX16" fmla="*/ 554394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5"/>
                    <a:pt x="427158" y="39842"/>
                  </a:cubicBezTo>
                  <a:cubicBezTo>
                    <a:pt x="358575" y="1110"/>
                    <a:pt x="272232" y="0"/>
                    <a:pt x="194769" y="0"/>
                  </a:cubicBezTo>
                  <a:lnTo>
                    <a:pt x="0" y="0"/>
                  </a:lnTo>
                  <a:lnTo>
                    <a:pt x="0" y="817805"/>
                  </a:lnTo>
                  <a:lnTo>
                    <a:pt x="81903" y="817805"/>
                  </a:lnTo>
                  <a:lnTo>
                    <a:pt x="81903" y="74133"/>
                  </a:lnTo>
                  <a:lnTo>
                    <a:pt x="211359" y="74133"/>
                  </a:lnTo>
                  <a:cubicBezTo>
                    <a:pt x="275562" y="74133"/>
                    <a:pt x="341925" y="74133"/>
                    <a:pt x="396138" y="112865"/>
                  </a:cubicBezTo>
                  <a:cubicBezTo>
                    <a:pt x="442639" y="144937"/>
                    <a:pt x="472491" y="202480"/>
                    <a:pt x="472491" y="258912"/>
                  </a:cubicBezTo>
                  <a:cubicBezTo>
                    <a:pt x="472491" y="331936"/>
                    <a:pt x="433759" y="393918"/>
                    <a:pt x="366228" y="424880"/>
                  </a:cubicBezTo>
                  <a:cubicBezTo>
                    <a:pt x="312015" y="449241"/>
                    <a:pt x="245593" y="447021"/>
                    <a:pt x="188050" y="447021"/>
                  </a:cubicBezTo>
                  <a:lnTo>
                    <a:pt x="163690" y="447021"/>
                  </a:lnTo>
                  <a:lnTo>
                    <a:pt x="441471" y="817746"/>
                  </a:lnTo>
                  <a:lnTo>
                    <a:pt x="543295" y="817746"/>
                  </a:lnTo>
                  <a:lnTo>
                    <a:pt x="313125" y="512333"/>
                  </a:lnTo>
                  <a:cubicBezTo>
                    <a:pt x="445911" y="509003"/>
                    <a:pt x="554394" y="400578"/>
                    <a:pt x="554394"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2" name="Vrije vorm: vorm 61">
              <a:extLst>
                <a:ext uri="{FF2B5EF4-FFF2-40B4-BE49-F238E27FC236}">
                  <a16:creationId xmlns:a16="http://schemas.microsoft.com/office/drawing/2014/main" id="{A1E9B14B-CE47-184D-3291-62FD560FA525}"/>
                </a:ext>
              </a:extLst>
            </p:cNvPr>
            <p:cNvSpPr/>
            <p:nvPr/>
          </p:nvSpPr>
          <p:spPr>
            <a:xfrm>
              <a:off x="8910011" y="3072108"/>
              <a:ext cx="417534" cy="702662"/>
            </a:xfrm>
            <a:custGeom>
              <a:avLst/>
              <a:gdLst>
                <a:gd name="connsiteX0" fmla="*/ 426056 w 502409"/>
                <a:gd name="connsiteY0" fmla="*/ 434928 h 845495"/>
                <a:gd name="connsiteX1" fmla="*/ 268910 w 502409"/>
                <a:gd name="connsiteY1" fmla="*/ 365234 h 845495"/>
                <a:gd name="connsiteX2" fmla="*/ 107323 w 502409"/>
                <a:gd name="connsiteY2" fmla="*/ 221349 h 845495"/>
                <a:gd name="connsiteX3" fmla="*/ 247879 w 502409"/>
                <a:gd name="connsiteY3" fmla="*/ 78573 h 845495"/>
                <a:gd name="connsiteX4" fmla="*/ 397256 w 502409"/>
                <a:gd name="connsiteY4" fmla="*/ 221349 h 845495"/>
                <a:gd name="connsiteX5" fmla="*/ 482489 w 502409"/>
                <a:gd name="connsiteY5" fmla="*/ 221349 h 845495"/>
                <a:gd name="connsiteX6" fmla="*/ 257869 w 502409"/>
                <a:gd name="connsiteY6" fmla="*/ 0 h 845495"/>
                <a:gd name="connsiteX7" fmla="*/ 25478 w 502409"/>
                <a:gd name="connsiteY7" fmla="*/ 220239 h 845495"/>
                <a:gd name="connsiteX8" fmla="*/ 94062 w 502409"/>
                <a:gd name="connsiteY8" fmla="*/ 372946 h 845495"/>
                <a:gd name="connsiteX9" fmla="*/ 237948 w 502409"/>
                <a:gd name="connsiteY9" fmla="*/ 434928 h 845495"/>
                <a:gd name="connsiteX10" fmla="*/ 364074 w 502409"/>
                <a:gd name="connsiteY10" fmla="*/ 489141 h 845495"/>
                <a:gd name="connsiteX11" fmla="*/ 420506 w 502409"/>
                <a:gd name="connsiteY11" fmla="*/ 605336 h 845495"/>
                <a:gd name="connsiteX12" fmla="*/ 251209 w 502409"/>
                <a:gd name="connsiteY12" fmla="*/ 766922 h 845495"/>
                <a:gd name="connsiteX13" fmla="*/ 87402 w 502409"/>
                <a:gd name="connsiteY13" fmla="*/ 602064 h 845495"/>
                <a:gd name="connsiteX14" fmla="*/ 8 w 502409"/>
                <a:gd name="connsiteY14" fmla="*/ 602064 h 845495"/>
                <a:gd name="connsiteX15" fmla="*/ 253429 w 502409"/>
                <a:gd name="connsiteY15" fmla="*/ 845495 h 845495"/>
                <a:gd name="connsiteX16" fmla="*/ 502410 w 502409"/>
                <a:gd name="connsiteY16" fmla="*/ 606446 h 845495"/>
                <a:gd name="connsiteX17" fmla="*/ 426056 w 502409"/>
                <a:gd name="connsiteY17" fmla="*/ 434928 h 84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5">
                  <a:moveTo>
                    <a:pt x="426056" y="434928"/>
                  </a:moveTo>
                  <a:cubicBezTo>
                    <a:pt x="378503" y="391756"/>
                    <a:pt x="327562" y="381825"/>
                    <a:pt x="268910" y="365234"/>
                  </a:cubicBezTo>
                  <a:cubicBezTo>
                    <a:pt x="189226" y="343094"/>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8" y="88505"/>
                    <a:pt x="25478" y="220239"/>
                  </a:cubicBezTo>
                  <a:cubicBezTo>
                    <a:pt x="25478" y="278891"/>
                    <a:pt x="48729" y="334214"/>
                    <a:pt x="94062" y="372946"/>
                  </a:cubicBezTo>
                  <a:cubicBezTo>
                    <a:pt x="135014" y="408347"/>
                    <a:pt x="187007" y="421667"/>
                    <a:pt x="237948" y="434928"/>
                  </a:cubicBezTo>
                  <a:cubicBezTo>
                    <a:pt x="284449" y="447079"/>
                    <a:pt x="326452" y="458179"/>
                    <a:pt x="364074" y="489141"/>
                  </a:cubicBezTo>
                  <a:cubicBezTo>
                    <a:pt x="398366" y="516831"/>
                    <a:pt x="420506" y="561054"/>
                    <a:pt x="420506" y="605336"/>
                  </a:cubicBezTo>
                  <a:cubicBezTo>
                    <a:pt x="420506" y="699390"/>
                    <a:pt x="344153" y="766922"/>
                    <a:pt x="251209" y="766922"/>
                  </a:cubicBezTo>
                  <a:cubicBezTo>
                    <a:pt x="158264" y="766922"/>
                    <a:pt x="89622" y="691678"/>
                    <a:pt x="87402" y="602064"/>
                  </a:cubicBezTo>
                  <a:lnTo>
                    <a:pt x="8" y="602064"/>
                  </a:lnTo>
                  <a:cubicBezTo>
                    <a:pt x="-1102" y="744839"/>
                    <a:pt x="113983" y="845495"/>
                    <a:pt x="253429" y="845495"/>
                  </a:cubicBezTo>
                  <a:cubicBezTo>
                    <a:pt x="392874" y="845495"/>
                    <a:pt x="502410" y="741451"/>
                    <a:pt x="502410" y="606446"/>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3" name="Vrije vorm: vorm 62">
              <a:extLst>
                <a:ext uri="{FF2B5EF4-FFF2-40B4-BE49-F238E27FC236}">
                  <a16:creationId xmlns:a16="http://schemas.microsoft.com/office/drawing/2014/main" id="{1494A286-E3CB-4B90-1EFC-CBF13A953767}"/>
                </a:ext>
              </a:extLst>
            </p:cNvPr>
            <p:cNvSpPr/>
            <p:nvPr/>
          </p:nvSpPr>
          <p:spPr>
            <a:xfrm>
              <a:off x="9443387"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4" name="Vrije vorm: vorm 63">
              <a:extLst>
                <a:ext uri="{FF2B5EF4-FFF2-40B4-BE49-F238E27FC236}">
                  <a16:creationId xmlns:a16="http://schemas.microsoft.com/office/drawing/2014/main" id="{BBEB69DB-3D92-1686-6B15-576B22FEE818}"/>
                </a:ext>
              </a:extLst>
            </p:cNvPr>
            <p:cNvSpPr/>
            <p:nvPr/>
          </p:nvSpPr>
          <p:spPr>
            <a:xfrm>
              <a:off x="9613504" y="3083179"/>
              <a:ext cx="378930" cy="679649"/>
            </a:xfrm>
            <a:custGeom>
              <a:avLst/>
              <a:gdLst>
                <a:gd name="connsiteX0" fmla="*/ 0 w 455958"/>
                <a:gd name="connsiteY0" fmla="*/ 74133 h 817804"/>
                <a:gd name="connsiteX1" fmla="*/ 188108 w 455958"/>
                <a:gd name="connsiteY1" fmla="*/ 74133 h 817804"/>
                <a:gd name="connsiteX2" fmla="*/ 188108 w 455958"/>
                <a:gd name="connsiteY2" fmla="*/ 817805 h 817804"/>
                <a:gd name="connsiteX3" fmla="*/ 270011 w 455958"/>
                <a:gd name="connsiteY3" fmla="*/ 817805 h 817804"/>
                <a:gd name="connsiteX4" fmla="*/ 270011 w 455958"/>
                <a:gd name="connsiteY4" fmla="*/ 74133 h 817804"/>
                <a:gd name="connsiteX5" fmla="*/ 455958 w 455958"/>
                <a:gd name="connsiteY5" fmla="*/ 74133 h 817804"/>
                <a:gd name="connsiteX6" fmla="*/ 455958 w 455958"/>
                <a:gd name="connsiteY6" fmla="*/ 0 h 817804"/>
                <a:gd name="connsiteX7" fmla="*/ 0 w 455958"/>
                <a:gd name="connsiteY7" fmla="*/ 0 h 817804"/>
                <a:gd name="connsiteX8" fmla="*/ 0 w 455958"/>
                <a:gd name="connsiteY8"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74133"/>
                  </a:moveTo>
                  <a:lnTo>
                    <a:pt x="188108" y="74133"/>
                  </a:lnTo>
                  <a:lnTo>
                    <a:pt x="188108" y="817805"/>
                  </a:lnTo>
                  <a:lnTo>
                    <a:pt x="270011" y="817805"/>
                  </a:lnTo>
                  <a:lnTo>
                    <a:pt x="270011" y="74133"/>
                  </a:lnTo>
                  <a:lnTo>
                    <a:pt x="455958" y="74133"/>
                  </a:lnTo>
                  <a:lnTo>
                    <a:pt x="455958" y="0"/>
                  </a:lnTo>
                  <a:lnTo>
                    <a:pt x="0" y="0"/>
                  </a:lnTo>
                  <a:lnTo>
                    <a:pt x="0"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5" name="Vrije vorm: vorm 64">
              <a:extLst>
                <a:ext uri="{FF2B5EF4-FFF2-40B4-BE49-F238E27FC236}">
                  <a16:creationId xmlns:a16="http://schemas.microsoft.com/office/drawing/2014/main" id="{5CAD17FC-8ED5-16D8-B1FC-49BC58D6176A}"/>
                </a:ext>
              </a:extLst>
            </p:cNvPr>
            <p:cNvSpPr/>
            <p:nvPr/>
          </p:nvSpPr>
          <p:spPr>
            <a:xfrm>
              <a:off x="10094486" y="3083179"/>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870 w 447079"/>
                <a:gd name="connsiteY5" fmla="*/ 442639 h 817804"/>
                <a:gd name="connsiteX6" fmla="*/ 434870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6" name="Vrije vorm: vorm 65">
              <a:extLst>
                <a:ext uri="{FF2B5EF4-FFF2-40B4-BE49-F238E27FC236}">
                  <a16:creationId xmlns:a16="http://schemas.microsoft.com/office/drawing/2014/main" id="{6CE5401E-E03C-BE9C-A837-3E8DE88A6EF5}"/>
                </a:ext>
              </a:extLst>
            </p:cNvPr>
            <p:cNvSpPr/>
            <p:nvPr/>
          </p:nvSpPr>
          <p:spPr>
            <a:xfrm>
              <a:off x="10613145" y="308317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7" name="Vrije vorm: vorm 66">
              <a:extLst>
                <a:ext uri="{FF2B5EF4-FFF2-40B4-BE49-F238E27FC236}">
                  <a16:creationId xmlns:a16="http://schemas.microsoft.com/office/drawing/2014/main" id="{FFAC2322-3449-7BD3-E266-B0348ADCC7E9}"/>
                </a:ext>
              </a:extLst>
            </p:cNvPr>
            <p:cNvSpPr/>
            <p:nvPr/>
          </p:nvSpPr>
          <p:spPr>
            <a:xfrm>
              <a:off x="10783263" y="3083179"/>
              <a:ext cx="378930" cy="679649"/>
            </a:xfrm>
            <a:custGeom>
              <a:avLst/>
              <a:gdLst>
                <a:gd name="connsiteX0" fmla="*/ 0 w 455958"/>
                <a:gd name="connsiteY0" fmla="*/ 0 h 817804"/>
                <a:gd name="connsiteX1" fmla="*/ 0 w 455958"/>
                <a:gd name="connsiteY1" fmla="*/ 74133 h 817804"/>
                <a:gd name="connsiteX2" fmla="*/ 188167 w 455958"/>
                <a:gd name="connsiteY2" fmla="*/ 74133 h 817804"/>
                <a:gd name="connsiteX3" fmla="*/ 188167 w 455958"/>
                <a:gd name="connsiteY3" fmla="*/ 817805 h 817804"/>
                <a:gd name="connsiteX4" fmla="*/ 270011 w 455958"/>
                <a:gd name="connsiteY4" fmla="*/ 817805 h 817804"/>
                <a:gd name="connsiteX5" fmla="*/ 270011 w 455958"/>
                <a:gd name="connsiteY5" fmla="*/ 74133 h 817804"/>
                <a:gd name="connsiteX6" fmla="*/ 455959 w 455958"/>
                <a:gd name="connsiteY6" fmla="*/ 74133 h 817804"/>
                <a:gd name="connsiteX7" fmla="*/ 455959 w 455958"/>
                <a:gd name="connsiteY7" fmla="*/ 0 h 817804"/>
                <a:gd name="connsiteX8" fmla="*/ 0 w 455958"/>
                <a:gd name="connsiteY8"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0"/>
                  </a:moveTo>
                  <a:lnTo>
                    <a:pt x="0" y="74133"/>
                  </a:lnTo>
                  <a:lnTo>
                    <a:pt x="188167" y="74133"/>
                  </a:lnTo>
                  <a:lnTo>
                    <a:pt x="188167" y="817805"/>
                  </a:lnTo>
                  <a:lnTo>
                    <a:pt x="270011" y="817805"/>
                  </a:lnTo>
                  <a:lnTo>
                    <a:pt x="270011" y="74133"/>
                  </a:lnTo>
                  <a:lnTo>
                    <a:pt x="455959" y="74133"/>
                  </a:lnTo>
                  <a:lnTo>
                    <a:pt x="455959"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8" name="Vrije vorm: vorm 67">
              <a:extLst>
                <a:ext uri="{FF2B5EF4-FFF2-40B4-BE49-F238E27FC236}">
                  <a16:creationId xmlns:a16="http://schemas.microsoft.com/office/drawing/2014/main" id="{4535B761-5FD6-5036-329F-5EE0000C4247}"/>
                </a:ext>
              </a:extLst>
            </p:cNvPr>
            <p:cNvSpPr/>
            <p:nvPr/>
          </p:nvSpPr>
          <p:spPr>
            <a:xfrm>
              <a:off x="5617712" y="4057816"/>
              <a:ext cx="430393" cy="679649"/>
            </a:xfrm>
            <a:custGeom>
              <a:avLst/>
              <a:gdLst>
                <a:gd name="connsiteX0" fmla="*/ 417169 w 517882"/>
                <a:gd name="connsiteY0" fmla="*/ 773465 h 817804"/>
                <a:gd name="connsiteX1" fmla="*/ 517883 w 517882"/>
                <a:gd name="connsiteY1" fmla="*/ 586466 h 817804"/>
                <a:gd name="connsiteX2" fmla="*/ 382877 w 517882"/>
                <a:gd name="connsiteY2" fmla="*/ 380657 h 817804"/>
                <a:gd name="connsiteX3" fmla="*/ 473601 w 517882"/>
                <a:gd name="connsiteY3" fmla="*/ 216909 h 817804"/>
                <a:gd name="connsiteX4" fmla="*/ 377327 w 517882"/>
                <a:gd name="connsiteY4" fmla="*/ 40952 h 817804"/>
                <a:gd name="connsiteX5" fmla="*/ 191438 w 517882"/>
                <a:gd name="connsiteY5" fmla="*/ 0 h 817804"/>
                <a:gd name="connsiteX6" fmla="*/ 0 w 517882"/>
                <a:gd name="connsiteY6" fmla="*/ 0 h 817804"/>
                <a:gd name="connsiteX7" fmla="*/ 0 w 517882"/>
                <a:gd name="connsiteY7" fmla="*/ 817804 h 817804"/>
                <a:gd name="connsiteX8" fmla="*/ 192548 w 517882"/>
                <a:gd name="connsiteY8" fmla="*/ 817804 h 817804"/>
                <a:gd name="connsiteX9" fmla="*/ 417169 w 517882"/>
                <a:gd name="connsiteY9" fmla="*/ 773523 h 817804"/>
                <a:gd name="connsiteX10" fmla="*/ 81845 w 517882"/>
                <a:gd name="connsiteY10" fmla="*/ 74075 h 817804"/>
                <a:gd name="connsiteX11" fmla="*/ 177009 w 517882"/>
                <a:gd name="connsiteY11" fmla="*/ 74075 h 817804"/>
                <a:gd name="connsiteX12" fmla="*/ 326386 w 517882"/>
                <a:gd name="connsiteY12" fmla="*/ 98436 h 817804"/>
                <a:gd name="connsiteX13" fmla="*/ 391698 w 517882"/>
                <a:gd name="connsiteY13" fmla="*/ 211301 h 817804"/>
                <a:gd name="connsiteX14" fmla="*/ 325276 w 517882"/>
                <a:gd name="connsiteY14" fmla="*/ 325276 h 817804"/>
                <a:gd name="connsiteX15" fmla="*/ 170349 w 517882"/>
                <a:gd name="connsiteY15" fmla="*/ 349637 h 817804"/>
                <a:gd name="connsiteX16" fmla="*/ 81845 w 517882"/>
                <a:gd name="connsiteY16" fmla="*/ 349637 h 817804"/>
                <a:gd name="connsiteX17" fmla="*/ 81845 w 517882"/>
                <a:gd name="connsiteY17" fmla="*/ 74075 h 817804"/>
                <a:gd name="connsiteX18" fmla="*/ 81845 w 517882"/>
                <a:gd name="connsiteY18" fmla="*/ 743554 h 817804"/>
                <a:gd name="connsiteX19" fmla="*/ 81845 w 517882"/>
                <a:gd name="connsiteY19" fmla="*/ 423770 h 817804"/>
                <a:gd name="connsiteX20" fmla="*/ 168188 w 517882"/>
                <a:gd name="connsiteY20" fmla="*/ 423770 h 817804"/>
                <a:gd name="connsiteX21" fmla="*/ 333046 w 517882"/>
                <a:gd name="connsiteY21" fmla="*/ 440361 h 817804"/>
                <a:gd name="connsiteX22" fmla="*/ 434869 w 517882"/>
                <a:gd name="connsiteY22" fmla="*/ 587518 h 817804"/>
                <a:gd name="connsiteX23" fmla="*/ 355186 w 517882"/>
                <a:gd name="connsiteY23" fmla="*/ 719194 h 817804"/>
                <a:gd name="connsiteX24" fmla="*/ 182559 w 517882"/>
                <a:gd name="connsiteY24" fmla="*/ 743554 h 817804"/>
                <a:gd name="connsiteX25" fmla="*/ 81845 w 517882"/>
                <a:gd name="connsiteY25" fmla="*/ 74355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7882" h="817804">
                  <a:moveTo>
                    <a:pt x="417169" y="773465"/>
                  </a:moveTo>
                  <a:cubicBezTo>
                    <a:pt x="480261" y="733623"/>
                    <a:pt x="517883" y="660600"/>
                    <a:pt x="517883" y="586466"/>
                  </a:cubicBezTo>
                  <a:cubicBezTo>
                    <a:pt x="517883" y="492412"/>
                    <a:pt x="469220" y="416059"/>
                    <a:pt x="382877" y="380657"/>
                  </a:cubicBezTo>
                  <a:cubicBezTo>
                    <a:pt x="439309" y="340815"/>
                    <a:pt x="473601" y="287712"/>
                    <a:pt x="473601" y="216909"/>
                  </a:cubicBezTo>
                  <a:cubicBezTo>
                    <a:pt x="473601" y="146105"/>
                    <a:pt x="435979" y="79683"/>
                    <a:pt x="377327" y="40952"/>
                  </a:cubicBezTo>
                  <a:cubicBezTo>
                    <a:pt x="320894" y="4440"/>
                    <a:pt x="256692" y="0"/>
                    <a:pt x="191438" y="0"/>
                  </a:cubicBezTo>
                  <a:lnTo>
                    <a:pt x="0" y="0"/>
                  </a:lnTo>
                  <a:lnTo>
                    <a:pt x="0" y="817804"/>
                  </a:lnTo>
                  <a:lnTo>
                    <a:pt x="192548" y="817804"/>
                  </a:lnTo>
                  <a:cubicBezTo>
                    <a:pt x="274451" y="816694"/>
                    <a:pt x="345255" y="818914"/>
                    <a:pt x="417169" y="773523"/>
                  </a:cubicBezTo>
                  <a:close/>
                  <a:moveTo>
                    <a:pt x="81845" y="74075"/>
                  </a:moveTo>
                  <a:lnTo>
                    <a:pt x="177009" y="74075"/>
                  </a:lnTo>
                  <a:cubicBezTo>
                    <a:pt x="225672" y="71855"/>
                    <a:pt x="284324" y="72965"/>
                    <a:pt x="326386" y="98436"/>
                  </a:cubicBezTo>
                  <a:cubicBezTo>
                    <a:pt x="364007" y="121686"/>
                    <a:pt x="391698" y="167019"/>
                    <a:pt x="391698" y="211301"/>
                  </a:cubicBezTo>
                  <a:cubicBezTo>
                    <a:pt x="391698" y="255582"/>
                    <a:pt x="365117" y="304245"/>
                    <a:pt x="325276" y="325276"/>
                  </a:cubicBezTo>
                  <a:cubicBezTo>
                    <a:pt x="278775" y="350747"/>
                    <a:pt x="222342" y="349637"/>
                    <a:pt x="170349" y="349637"/>
                  </a:cubicBezTo>
                  <a:lnTo>
                    <a:pt x="81845" y="349637"/>
                  </a:lnTo>
                  <a:lnTo>
                    <a:pt x="81845" y="74075"/>
                  </a:lnTo>
                  <a:close/>
                  <a:moveTo>
                    <a:pt x="81845" y="743554"/>
                  </a:moveTo>
                  <a:lnTo>
                    <a:pt x="81845" y="423770"/>
                  </a:lnTo>
                  <a:lnTo>
                    <a:pt x="168188" y="423770"/>
                  </a:lnTo>
                  <a:cubicBezTo>
                    <a:pt x="222400" y="423770"/>
                    <a:pt x="282163" y="422660"/>
                    <a:pt x="333046" y="440361"/>
                  </a:cubicBezTo>
                  <a:cubicBezTo>
                    <a:pt x="396138" y="462502"/>
                    <a:pt x="435979" y="517824"/>
                    <a:pt x="434869" y="587518"/>
                  </a:cubicBezTo>
                  <a:cubicBezTo>
                    <a:pt x="435979" y="639511"/>
                    <a:pt x="401688" y="694833"/>
                    <a:pt x="355186" y="719194"/>
                  </a:cubicBezTo>
                  <a:cubicBezTo>
                    <a:pt x="305414" y="744664"/>
                    <a:pt x="237881" y="744664"/>
                    <a:pt x="182559" y="743554"/>
                  </a:cubicBezTo>
                  <a:lnTo>
                    <a:pt x="81845" y="74355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9" name="Vrije vorm: vorm 68">
              <a:extLst>
                <a:ext uri="{FF2B5EF4-FFF2-40B4-BE49-F238E27FC236}">
                  <a16:creationId xmlns:a16="http://schemas.microsoft.com/office/drawing/2014/main" id="{8EFD1C60-294B-6DE2-7E5B-D9517834041B}"/>
                </a:ext>
              </a:extLst>
            </p:cNvPr>
            <p:cNvSpPr/>
            <p:nvPr/>
          </p:nvSpPr>
          <p:spPr>
            <a:xfrm>
              <a:off x="6171326" y="4057768"/>
              <a:ext cx="460737" cy="679649"/>
            </a:xfrm>
            <a:custGeom>
              <a:avLst/>
              <a:gdLst>
                <a:gd name="connsiteX0" fmla="*/ 554394 w 554394"/>
                <a:gd name="connsiteY0" fmla="*/ 266682 h 817804"/>
                <a:gd name="connsiteX1" fmla="*/ 427158 w 554394"/>
                <a:gd name="connsiteY1" fmla="*/ 39842 h 817804"/>
                <a:gd name="connsiteX2" fmla="*/ 194768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7 w 554394"/>
                <a:gd name="connsiteY8" fmla="*/ 112865 h 817804"/>
                <a:gd name="connsiteX9" fmla="*/ 472491 w 554394"/>
                <a:gd name="connsiteY9" fmla="*/ 258912 h 817804"/>
                <a:gd name="connsiteX10" fmla="*/ 366227 w 554394"/>
                <a:gd name="connsiteY10" fmla="*/ 424880 h 817804"/>
                <a:gd name="connsiteX11" fmla="*/ 188050 w 554394"/>
                <a:gd name="connsiteY11" fmla="*/ 447020 h 817804"/>
                <a:gd name="connsiteX12" fmla="*/ 163690 w 554394"/>
                <a:gd name="connsiteY12" fmla="*/ 447020 h 817804"/>
                <a:gd name="connsiteX13" fmla="*/ 441470 w 554394"/>
                <a:gd name="connsiteY13" fmla="*/ 817746 h 817804"/>
                <a:gd name="connsiteX14" fmla="*/ 543295 w 554394"/>
                <a:gd name="connsiteY14" fmla="*/ 817746 h 817804"/>
                <a:gd name="connsiteX15" fmla="*/ 313125 w 554394"/>
                <a:gd name="connsiteY15" fmla="*/ 512333 h 817804"/>
                <a:gd name="connsiteX16" fmla="*/ 554336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4"/>
                    <a:pt x="427158" y="39842"/>
                  </a:cubicBezTo>
                  <a:cubicBezTo>
                    <a:pt x="358575" y="1110"/>
                    <a:pt x="272231" y="0"/>
                    <a:pt x="194768" y="0"/>
                  </a:cubicBezTo>
                  <a:lnTo>
                    <a:pt x="0" y="0"/>
                  </a:lnTo>
                  <a:lnTo>
                    <a:pt x="0" y="817805"/>
                  </a:lnTo>
                  <a:lnTo>
                    <a:pt x="81903" y="817805"/>
                  </a:lnTo>
                  <a:lnTo>
                    <a:pt x="81903" y="74133"/>
                  </a:lnTo>
                  <a:lnTo>
                    <a:pt x="211359" y="74133"/>
                  </a:lnTo>
                  <a:cubicBezTo>
                    <a:pt x="275561" y="74133"/>
                    <a:pt x="341925" y="74133"/>
                    <a:pt x="396137" y="112865"/>
                  </a:cubicBezTo>
                  <a:cubicBezTo>
                    <a:pt x="442639" y="144937"/>
                    <a:pt x="472491" y="202480"/>
                    <a:pt x="472491" y="258912"/>
                  </a:cubicBezTo>
                  <a:cubicBezTo>
                    <a:pt x="472491" y="331935"/>
                    <a:pt x="433759" y="393918"/>
                    <a:pt x="366227" y="424880"/>
                  </a:cubicBezTo>
                  <a:cubicBezTo>
                    <a:pt x="312015" y="449240"/>
                    <a:pt x="245593" y="447020"/>
                    <a:pt x="188050" y="447020"/>
                  </a:cubicBezTo>
                  <a:lnTo>
                    <a:pt x="163690" y="447020"/>
                  </a:lnTo>
                  <a:lnTo>
                    <a:pt x="441470" y="817746"/>
                  </a:lnTo>
                  <a:lnTo>
                    <a:pt x="543295" y="817746"/>
                  </a:lnTo>
                  <a:lnTo>
                    <a:pt x="313125" y="512333"/>
                  </a:lnTo>
                  <a:cubicBezTo>
                    <a:pt x="445910" y="509003"/>
                    <a:pt x="554336" y="400577"/>
                    <a:pt x="554336"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0" name="Vrije vorm: vorm 69">
              <a:extLst>
                <a:ext uri="{FF2B5EF4-FFF2-40B4-BE49-F238E27FC236}">
                  <a16:creationId xmlns:a16="http://schemas.microsoft.com/office/drawing/2014/main" id="{50C086F7-A401-A121-2059-04557A74E695}"/>
                </a:ext>
              </a:extLst>
            </p:cNvPr>
            <p:cNvSpPr/>
            <p:nvPr/>
          </p:nvSpPr>
          <p:spPr>
            <a:xfrm>
              <a:off x="6755282" y="4057768"/>
              <a:ext cx="462631" cy="691593"/>
            </a:xfrm>
            <a:custGeom>
              <a:avLst/>
              <a:gdLst>
                <a:gd name="connsiteX0" fmla="*/ 278891 w 556672"/>
                <a:gd name="connsiteY0" fmla="*/ 832175 h 832175"/>
                <a:gd name="connsiteX1" fmla="*/ 495800 w 556672"/>
                <a:gd name="connsiteY1" fmla="*/ 728132 h 832175"/>
                <a:gd name="connsiteX2" fmla="*/ 556672 w 556672"/>
                <a:gd name="connsiteY2" fmla="*/ 496852 h 832175"/>
                <a:gd name="connsiteX3" fmla="*/ 556672 w 556672"/>
                <a:gd name="connsiteY3" fmla="*/ 0 h 832175"/>
                <a:gd name="connsiteX4" fmla="*/ 474769 w 556672"/>
                <a:gd name="connsiteY4" fmla="*/ 0 h 832175"/>
                <a:gd name="connsiteX5" fmla="*/ 474769 w 556672"/>
                <a:gd name="connsiteY5" fmla="*/ 496852 h 832175"/>
                <a:gd name="connsiteX6" fmla="*/ 429378 w 556672"/>
                <a:gd name="connsiteY6" fmla="*/ 679469 h 832175"/>
                <a:gd name="connsiteX7" fmla="*/ 278891 w 556672"/>
                <a:gd name="connsiteY7" fmla="*/ 753602 h 832175"/>
                <a:gd name="connsiteX8" fmla="*/ 119525 w 556672"/>
                <a:gd name="connsiteY8" fmla="*/ 668369 h 832175"/>
                <a:gd name="connsiteX9" fmla="*/ 81903 w 556672"/>
                <a:gd name="connsiteY9" fmla="*/ 496852 h 832175"/>
                <a:gd name="connsiteX10" fmla="*/ 81903 w 556672"/>
                <a:gd name="connsiteY10" fmla="*/ 0 h 832175"/>
                <a:gd name="connsiteX11" fmla="*/ 0 w 556672"/>
                <a:gd name="connsiteY11" fmla="*/ 0 h 832175"/>
                <a:gd name="connsiteX12" fmla="*/ 0 w 556672"/>
                <a:gd name="connsiteY12" fmla="*/ 496852 h 832175"/>
                <a:gd name="connsiteX13" fmla="*/ 65312 w 556672"/>
                <a:gd name="connsiteY13" fmla="*/ 734791 h 832175"/>
                <a:gd name="connsiteX14" fmla="*/ 278891 w 556672"/>
                <a:gd name="connsiteY14" fmla="*/ 832175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278891" y="832175"/>
                  </a:moveTo>
                  <a:cubicBezTo>
                    <a:pt x="363014" y="832175"/>
                    <a:pt x="444858" y="795664"/>
                    <a:pt x="495800" y="728132"/>
                  </a:cubicBezTo>
                  <a:cubicBezTo>
                    <a:pt x="548903" y="659548"/>
                    <a:pt x="556672" y="579865"/>
                    <a:pt x="556672" y="496852"/>
                  </a:cubicBezTo>
                  <a:lnTo>
                    <a:pt x="556672" y="0"/>
                  </a:lnTo>
                  <a:lnTo>
                    <a:pt x="474769" y="0"/>
                  </a:lnTo>
                  <a:lnTo>
                    <a:pt x="474769" y="496852"/>
                  </a:lnTo>
                  <a:cubicBezTo>
                    <a:pt x="474769" y="561054"/>
                    <a:pt x="469219" y="626308"/>
                    <a:pt x="429378" y="679469"/>
                  </a:cubicBezTo>
                  <a:cubicBezTo>
                    <a:pt x="395086" y="727080"/>
                    <a:pt x="336434" y="753602"/>
                    <a:pt x="278891" y="753602"/>
                  </a:cubicBezTo>
                  <a:cubicBezTo>
                    <a:pt x="214689" y="753602"/>
                    <a:pt x="153875" y="722640"/>
                    <a:pt x="119525" y="668369"/>
                  </a:cubicBezTo>
                  <a:cubicBezTo>
                    <a:pt x="87453" y="617486"/>
                    <a:pt x="81903" y="555504"/>
                    <a:pt x="81903" y="496852"/>
                  </a:cubicBezTo>
                  <a:lnTo>
                    <a:pt x="81903" y="0"/>
                  </a:lnTo>
                  <a:lnTo>
                    <a:pt x="0" y="0"/>
                  </a:lnTo>
                  <a:lnTo>
                    <a:pt x="0" y="496852"/>
                  </a:lnTo>
                  <a:cubicBezTo>
                    <a:pt x="0" y="583136"/>
                    <a:pt x="8879" y="665039"/>
                    <a:pt x="65312" y="734791"/>
                  </a:cubicBezTo>
                  <a:cubicBezTo>
                    <a:pt x="117305" y="797884"/>
                    <a:pt x="196988" y="832175"/>
                    <a:pt x="278891" y="832175"/>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1" name="Vrije vorm: vorm 70">
              <a:extLst>
                <a:ext uri="{FF2B5EF4-FFF2-40B4-BE49-F238E27FC236}">
                  <a16:creationId xmlns:a16="http://schemas.microsoft.com/office/drawing/2014/main" id="{9D446E2D-0F0C-71C1-C5B9-30B442CB6FD6}"/>
                </a:ext>
              </a:extLst>
            </p:cNvPr>
            <p:cNvSpPr/>
            <p:nvPr/>
          </p:nvSpPr>
          <p:spPr>
            <a:xfrm>
              <a:off x="7333745" y="4046698"/>
              <a:ext cx="417534" cy="702660"/>
            </a:xfrm>
            <a:custGeom>
              <a:avLst/>
              <a:gdLst>
                <a:gd name="connsiteX0" fmla="*/ 251209 w 502409"/>
                <a:gd name="connsiteY0" fmla="*/ 766922 h 845494"/>
                <a:gd name="connsiteX1" fmla="*/ 87403 w 502409"/>
                <a:gd name="connsiteY1" fmla="*/ 602064 h 845494"/>
                <a:gd name="connsiteX2" fmla="*/ 8 w 502409"/>
                <a:gd name="connsiteY2" fmla="*/ 602064 h 845494"/>
                <a:gd name="connsiteX3" fmla="*/ 253429 w 502409"/>
                <a:gd name="connsiteY3" fmla="*/ 845495 h 845494"/>
                <a:gd name="connsiteX4" fmla="*/ 502410 w 502409"/>
                <a:gd name="connsiteY4" fmla="*/ 606445 h 845494"/>
                <a:gd name="connsiteX5" fmla="*/ 426056 w 502409"/>
                <a:gd name="connsiteY5" fmla="*/ 434928 h 845494"/>
                <a:gd name="connsiteX6" fmla="*/ 268910 w 502409"/>
                <a:gd name="connsiteY6" fmla="*/ 365234 h 845494"/>
                <a:gd name="connsiteX7" fmla="*/ 107323 w 502409"/>
                <a:gd name="connsiteY7" fmla="*/ 221349 h 845494"/>
                <a:gd name="connsiteX8" fmla="*/ 247879 w 502409"/>
                <a:gd name="connsiteY8" fmla="*/ 78573 h 845494"/>
                <a:gd name="connsiteX9" fmla="*/ 397256 w 502409"/>
                <a:gd name="connsiteY9" fmla="*/ 221349 h 845494"/>
                <a:gd name="connsiteX10" fmla="*/ 482489 w 502409"/>
                <a:gd name="connsiteY10" fmla="*/ 221349 h 845494"/>
                <a:gd name="connsiteX11" fmla="*/ 257869 w 502409"/>
                <a:gd name="connsiteY11" fmla="*/ 0 h 845494"/>
                <a:gd name="connsiteX12" fmla="*/ 25479 w 502409"/>
                <a:gd name="connsiteY12" fmla="*/ 220239 h 845494"/>
                <a:gd name="connsiteX13" fmla="*/ 94063 w 502409"/>
                <a:gd name="connsiteY13" fmla="*/ 372945 h 845494"/>
                <a:gd name="connsiteX14" fmla="*/ 237948 w 502409"/>
                <a:gd name="connsiteY14" fmla="*/ 434928 h 845494"/>
                <a:gd name="connsiteX15" fmla="*/ 364133 w 502409"/>
                <a:gd name="connsiteY15" fmla="*/ 489140 h 845494"/>
                <a:gd name="connsiteX16" fmla="*/ 420565 w 502409"/>
                <a:gd name="connsiteY16" fmla="*/ 605335 h 845494"/>
                <a:gd name="connsiteX17" fmla="*/ 251267 w 502409"/>
                <a:gd name="connsiteY17" fmla="*/ 766922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251209" y="766922"/>
                  </a:moveTo>
                  <a:cubicBezTo>
                    <a:pt x="159375" y="766922"/>
                    <a:pt x="89623"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ubicBezTo>
                    <a:pt x="378445" y="391756"/>
                    <a:pt x="327562" y="381825"/>
                    <a:pt x="268910" y="365234"/>
                  </a:cubicBezTo>
                  <a:cubicBezTo>
                    <a:pt x="189226" y="343093"/>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9" y="88504"/>
                    <a:pt x="25479" y="220239"/>
                  </a:cubicBezTo>
                  <a:cubicBezTo>
                    <a:pt x="25479" y="278891"/>
                    <a:pt x="48730" y="334214"/>
                    <a:pt x="94063" y="372945"/>
                  </a:cubicBezTo>
                  <a:cubicBezTo>
                    <a:pt x="135014" y="408347"/>
                    <a:pt x="187007" y="421667"/>
                    <a:pt x="237948" y="434928"/>
                  </a:cubicBezTo>
                  <a:cubicBezTo>
                    <a:pt x="284449" y="447079"/>
                    <a:pt x="326452" y="458178"/>
                    <a:pt x="364133" y="489140"/>
                  </a:cubicBezTo>
                  <a:cubicBezTo>
                    <a:pt x="398425" y="516831"/>
                    <a:pt x="420565" y="561054"/>
                    <a:pt x="420565" y="605335"/>
                  </a:cubicBezTo>
                  <a:cubicBezTo>
                    <a:pt x="420565" y="699389"/>
                    <a:pt x="344212" y="766922"/>
                    <a:pt x="251267" y="76692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2" name="Vrije vorm: vorm 71">
              <a:extLst>
                <a:ext uri="{FF2B5EF4-FFF2-40B4-BE49-F238E27FC236}">
                  <a16:creationId xmlns:a16="http://schemas.microsoft.com/office/drawing/2014/main" id="{C2CF9170-8223-6054-9794-CA12C31159E9}"/>
                </a:ext>
              </a:extLst>
            </p:cNvPr>
            <p:cNvSpPr/>
            <p:nvPr/>
          </p:nvSpPr>
          <p:spPr>
            <a:xfrm>
              <a:off x="7817496" y="4046698"/>
              <a:ext cx="417534" cy="702660"/>
            </a:xfrm>
            <a:custGeom>
              <a:avLst/>
              <a:gdLst>
                <a:gd name="connsiteX0" fmla="*/ 425998 w 502409"/>
                <a:gd name="connsiteY0" fmla="*/ 434928 h 845494"/>
                <a:gd name="connsiteX1" fmla="*/ 268851 w 502409"/>
                <a:gd name="connsiteY1" fmla="*/ 365234 h 845494"/>
                <a:gd name="connsiteX2" fmla="*/ 107265 w 502409"/>
                <a:gd name="connsiteY2" fmla="*/ 221349 h 845494"/>
                <a:gd name="connsiteX3" fmla="*/ 247821 w 502409"/>
                <a:gd name="connsiteY3" fmla="*/ 78573 h 845494"/>
                <a:gd name="connsiteX4" fmla="*/ 397197 w 502409"/>
                <a:gd name="connsiteY4" fmla="*/ 221349 h 845494"/>
                <a:gd name="connsiteX5" fmla="*/ 482431 w 502409"/>
                <a:gd name="connsiteY5" fmla="*/ 221349 h 845494"/>
                <a:gd name="connsiteX6" fmla="*/ 257810 w 502409"/>
                <a:gd name="connsiteY6" fmla="*/ 0 h 845494"/>
                <a:gd name="connsiteX7" fmla="*/ 25420 w 502409"/>
                <a:gd name="connsiteY7" fmla="*/ 220239 h 845494"/>
                <a:gd name="connsiteX8" fmla="*/ 94004 w 502409"/>
                <a:gd name="connsiteY8" fmla="*/ 372945 h 845494"/>
                <a:gd name="connsiteX9" fmla="*/ 237890 w 502409"/>
                <a:gd name="connsiteY9" fmla="*/ 434928 h 845494"/>
                <a:gd name="connsiteX10" fmla="*/ 364016 w 502409"/>
                <a:gd name="connsiteY10" fmla="*/ 489140 h 845494"/>
                <a:gd name="connsiteX11" fmla="*/ 420448 w 502409"/>
                <a:gd name="connsiteY11" fmla="*/ 605335 h 845494"/>
                <a:gd name="connsiteX12" fmla="*/ 251150 w 502409"/>
                <a:gd name="connsiteY12" fmla="*/ 766922 h 845494"/>
                <a:gd name="connsiteX13" fmla="*/ 87403 w 502409"/>
                <a:gd name="connsiteY13" fmla="*/ 602064 h 845494"/>
                <a:gd name="connsiteX14" fmla="*/ 8 w 502409"/>
                <a:gd name="connsiteY14" fmla="*/ 602064 h 845494"/>
                <a:gd name="connsiteX15" fmla="*/ 253429 w 502409"/>
                <a:gd name="connsiteY15" fmla="*/ 845495 h 845494"/>
                <a:gd name="connsiteX16" fmla="*/ 502410 w 502409"/>
                <a:gd name="connsiteY16" fmla="*/ 606445 h 845494"/>
                <a:gd name="connsiteX17" fmla="*/ 426056 w 502409"/>
                <a:gd name="connsiteY17" fmla="*/ 434928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425998" y="434928"/>
                  </a:moveTo>
                  <a:cubicBezTo>
                    <a:pt x="378387" y="391756"/>
                    <a:pt x="327504" y="381825"/>
                    <a:pt x="268851" y="365234"/>
                  </a:cubicBezTo>
                  <a:cubicBezTo>
                    <a:pt x="189168" y="343093"/>
                    <a:pt x="107265" y="319843"/>
                    <a:pt x="107265" y="221349"/>
                  </a:cubicBezTo>
                  <a:cubicBezTo>
                    <a:pt x="107265" y="143885"/>
                    <a:pt x="168137" y="78573"/>
                    <a:pt x="247821" y="78573"/>
                  </a:cubicBezTo>
                  <a:cubicBezTo>
                    <a:pt x="331944" y="78573"/>
                    <a:pt x="391706" y="138336"/>
                    <a:pt x="397197" y="221349"/>
                  </a:cubicBezTo>
                  <a:lnTo>
                    <a:pt x="482431" y="221349"/>
                  </a:lnTo>
                  <a:cubicBezTo>
                    <a:pt x="483540" y="96274"/>
                    <a:pt x="381717" y="0"/>
                    <a:pt x="257810" y="0"/>
                  </a:cubicBezTo>
                  <a:cubicBezTo>
                    <a:pt x="133904" y="0"/>
                    <a:pt x="25420" y="88504"/>
                    <a:pt x="25420" y="220239"/>
                  </a:cubicBezTo>
                  <a:cubicBezTo>
                    <a:pt x="25420" y="278891"/>
                    <a:pt x="48671" y="334214"/>
                    <a:pt x="94004" y="372945"/>
                  </a:cubicBezTo>
                  <a:cubicBezTo>
                    <a:pt x="134955" y="408347"/>
                    <a:pt x="186948" y="421667"/>
                    <a:pt x="237890" y="434928"/>
                  </a:cubicBezTo>
                  <a:cubicBezTo>
                    <a:pt x="284391" y="447079"/>
                    <a:pt x="326394" y="458178"/>
                    <a:pt x="364016" y="489140"/>
                  </a:cubicBezTo>
                  <a:cubicBezTo>
                    <a:pt x="398308" y="516831"/>
                    <a:pt x="420448" y="561054"/>
                    <a:pt x="420448" y="605335"/>
                  </a:cubicBezTo>
                  <a:cubicBezTo>
                    <a:pt x="420448" y="699389"/>
                    <a:pt x="344095" y="766922"/>
                    <a:pt x="251150" y="766922"/>
                  </a:cubicBezTo>
                  <a:cubicBezTo>
                    <a:pt x="158206" y="766922"/>
                    <a:pt x="89564"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3" name="Vrije vorm: vorm 72">
              <a:extLst>
                <a:ext uri="{FF2B5EF4-FFF2-40B4-BE49-F238E27FC236}">
                  <a16:creationId xmlns:a16="http://schemas.microsoft.com/office/drawing/2014/main" id="{86380467-56B7-81F4-01E4-E46A469EFFEB}"/>
                </a:ext>
              </a:extLst>
            </p:cNvPr>
            <p:cNvSpPr/>
            <p:nvPr/>
          </p:nvSpPr>
          <p:spPr>
            <a:xfrm>
              <a:off x="8350822" y="4057768"/>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928 w 447079"/>
                <a:gd name="connsiteY5" fmla="*/ 442639 h 817804"/>
                <a:gd name="connsiteX6" fmla="*/ 434928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928" y="442639"/>
                  </a:lnTo>
                  <a:lnTo>
                    <a:pt x="434928"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4" name="Vrije vorm: vorm 73">
              <a:extLst>
                <a:ext uri="{FF2B5EF4-FFF2-40B4-BE49-F238E27FC236}">
                  <a16:creationId xmlns:a16="http://schemas.microsoft.com/office/drawing/2014/main" id="{29626299-F9B9-1913-498D-BCE83182362F}"/>
                </a:ext>
              </a:extLst>
            </p:cNvPr>
            <p:cNvSpPr/>
            <p:nvPr/>
          </p:nvSpPr>
          <p:spPr>
            <a:xfrm>
              <a:off x="8869527" y="4057768"/>
              <a:ext cx="349461" cy="679649"/>
            </a:xfrm>
            <a:custGeom>
              <a:avLst/>
              <a:gdLst>
                <a:gd name="connsiteX0" fmla="*/ 81903 w 420498"/>
                <a:gd name="connsiteY0" fmla="*/ 0 h 817804"/>
                <a:gd name="connsiteX1" fmla="*/ 0 w 420498"/>
                <a:gd name="connsiteY1" fmla="*/ 0 h 817804"/>
                <a:gd name="connsiteX2" fmla="*/ 0 w 420498"/>
                <a:gd name="connsiteY2" fmla="*/ 817805 h 817804"/>
                <a:gd name="connsiteX3" fmla="*/ 420498 w 420498"/>
                <a:gd name="connsiteY3" fmla="*/ 817805 h 817804"/>
                <a:gd name="connsiteX4" fmla="*/ 420498 w 420498"/>
                <a:gd name="connsiteY4" fmla="*/ 743671 h 817804"/>
                <a:gd name="connsiteX5" fmla="*/ 81903 w 420498"/>
                <a:gd name="connsiteY5" fmla="*/ 743671 h 817804"/>
                <a:gd name="connsiteX6" fmla="*/ 81903 w 420498"/>
                <a:gd name="connsiteY6"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498" h="817804">
                  <a:moveTo>
                    <a:pt x="81903" y="0"/>
                  </a:moveTo>
                  <a:lnTo>
                    <a:pt x="0" y="0"/>
                  </a:lnTo>
                  <a:lnTo>
                    <a:pt x="0" y="817805"/>
                  </a:lnTo>
                  <a:lnTo>
                    <a:pt x="420498" y="817805"/>
                  </a:lnTo>
                  <a:lnTo>
                    <a:pt x="420498" y="743671"/>
                  </a:lnTo>
                  <a:lnTo>
                    <a:pt x="81903" y="743671"/>
                  </a:lnTo>
                  <a:lnTo>
                    <a:pt x="81903"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5" name="Vrije vorm: vorm 74">
              <a:extLst>
                <a:ext uri="{FF2B5EF4-FFF2-40B4-BE49-F238E27FC236}">
                  <a16:creationId xmlns:a16="http://schemas.microsoft.com/office/drawing/2014/main" id="{4785E03D-33D3-5C8A-368C-1EE9450D7555}"/>
                </a:ext>
              </a:extLst>
            </p:cNvPr>
            <p:cNvSpPr/>
            <p:nvPr/>
          </p:nvSpPr>
          <p:spPr>
            <a:xfrm>
              <a:off x="1365140" y="1643143"/>
              <a:ext cx="3571710" cy="3571712"/>
            </a:xfrm>
            <a:custGeom>
              <a:avLst/>
              <a:gdLst>
                <a:gd name="connsiteX0" fmla="*/ 526762 w 4297753"/>
                <a:gd name="connsiteY0" fmla="*/ 2628553 h 4297752"/>
                <a:gd name="connsiteX1" fmla="*/ 973841 w 4297753"/>
                <a:gd name="connsiteY1" fmla="*/ 1322368 h 4297752"/>
                <a:gd name="connsiteX2" fmla="*/ 975535 w 4297753"/>
                <a:gd name="connsiteY2" fmla="*/ 1317811 h 4297752"/>
                <a:gd name="connsiteX3" fmla="*/ 1205764 w 4297753"/>
                <a:gd name="connsiteY3" fmla="*/ 1145884 h 4297752"/>
                <a:gd name="connsiteX4" fmla="*/ 1317869 w 4297753"/>
                <a:gd name="connsiteY4" fmla="*/ 1145884 h 4297752"/>
                <a:gd name="connsiteX5" fmla="*/ 1661839 w 4297753"/>
                <a:gd name="connsiteY5" fmla="*/ 1145884 h 4297752"/>
                <a:gd name="connsiteX6" fmla="*/ 1661839 w 4297753"/>
                <a:gd name="connsiteY6" fmla="*/ 2502076 h 4297752"/>
                <a:gd name="connsiteX7" fmla="*/ 1700688 w 4297753"/>
                <a:gd name="connsiteY7" fmla="*/ 2692755 h 4297752"/>
                <a:gd name="connsiteX8" fmla="*/ 1945053 w 4297753"/>
                <a:gd name="connsiteY8" fmla="*/ 2852005 h 4297752"/>
                <a:gd name="connsiteX9" fmla="*/ 1955919 w 4297753"/>
                <a:gd name="connsiteY9" fmla="*/ 2853115 h 4297752"/>
                <a:gd name="connsiteX10" fmla="*/ 1985129 w 4297753"/>
                <a:gd name="connsiteY10" fmla="*/ 2854400 h 4297752"/>
                <a:gd name="connsiteX11" fmla="*/ 1985129 w 4297753"/>
                <a:gd name="connsiteY11" fmla="*/ 2854400 h 4297752"/>
                <a:gd name="connsiteX12" fmla="*/ 2014338 w 4297753"/>
                <a:gd name="connsiteY12" fmla="*/ 2853115 h 4297752"/>
                <a:gd name="connsiteX13" fmla="*/ 2025204 w 4297753"/>
                <a:gd name="connsiteY13" fmla="*/ 2852005 h 4297752"/>
                <a:gd name="connsiteX14" fmla="*/ 2269570 w 4297753"/>
                <a:gd name="connsiteY14" fmla="*/ 2692755 h 4297752"/>
                <a:gd name="connsiteX15" fmla="*/ 2308418 w 4297753"/>
                <a:gd name="connsiteY15" fmla="*/ 2502076 h 4297752"/>
                <a:gd name="connsiteX16" fmla="*/ 2308418 w 4297753"/>
                <a:gd name="connsiteY16" fmla="*/ 1145943 h 4297752"/>
                <a:gd name="connsiteX17" fmla="*/ 2667577 w 4297753"/>
                <a:gd name="connsiteY17" fmla="*/ 1145943 h 4297752"/>
                <a:gd name="connsiteX18" fmla="*/ 2667577 w 4297753"/>
                <a:gd name="connsiteY18" fmla="*/ 2425723 h 4297752"/>
                <a:gd name="connsiteX19" fmla="*/ 2600454 w 4297753"/>
                <a:gd name="connsiteY19" fmla="*/ 2832142 h 4297752"/>
                <a:gd name="connsiteX20" fmla="*/ 2014747 w 4297753"/>
                <a:gd name="connsiteY20" fmla="*/ 3200648 h 4297752"/>
                <a:gd name="connsiteX21" fmla="*/ 1985129 w 4297753"/>
                <a:gd name="connsiteY21" fmla="*/ 3201291 h 4297752"/>
                <a:gd name="connsiteX22" fmla="*/ 1985129 w 4297753"/>
                <a:gd name="connsiteY22" fmla="*/ 3201291 h 4297752"/>
                <a:gd name="connsiteX23" fmla="*/ 1955510 w 4297753"/>
                <a:gd name="connsiteY23" fmla="*/ 3200648 h 4297752"/>
                <a:gd name="connsiteX24" fmla="*/ 1369804 w 4297753"/>
                <a:gd name="connsiteY24" fmla="*/ 2832142 h 4297752"/>
                <a:gd name="connsiteX25" fmla="*/ 1302680 w 4297753"/>
                <a:gd name="connsiteY25" fmla="*/ 2425723 h 4297752"/>
                <a:gd name="connsiteX26" fmla="*/ 1302680 w 4297753"/>
                <a:gd name="connsiteY26" fmla="*/ 1519472 h 4297752"/>
                <a:gd name="connsiteX27" fmla="*/ 1299760 w 4297753"/>
                <a:gd name="connsiteY27" fmla="*/ 1519472 h 4297752"/>
                <a:gd name="connsiteX28" fmla="*/ 1295670 w 4297753"/>
                <a:gd name="connsiteY28" fmla="*/ 1531974 h 4297752"/>
                <a:gd name="connsiteX29" fmla="*/ 710197 w 4297753"/>
                <a:gd name="connsiteY29" fmla="*/ 3151167 h 4297752"/>
                <a:gd name="connsiteX30" fmla="*/ 347884 w 4297753"/>
                <a:gd name="connsiteY30" fmla="*/ 3151167 h 4297752"/>
                <a:gd name="connsiteX31" fmla="*/ 0 w 4297753"/>
                <a:gd name="connsiteY31" fmla="*/ 2209632 h 4297752"/>
                <a:gd name="connsiteX32" fmla="*/ 0 w 4297753"/>
                <a:gd name="connsiteY32" fmla="*/ 1810748 h 4297752"/>
                <a:gd name="connsiteX33" fmla="*/ 0 w 4297753"/>
                <a:gd name="connsiteY33" fmla="*/ 4297753 h 4297752"/>
                <a:gd name="connsiteX34" fmla="*/ 4297753 w 4297753"/>
                <a:gd name="connsiteY34" fmla="*/ 4297753 h 4297752"/>
                <a:gd name="connsiteX35" fmla="*/ 4297753 w 4297753"/>
                <a:gd name="connsiteY35" fmla="*/ 0 h 4297752"/>
                <a:gd name="connsiteX36" fmla="*/ 58 w 4297753"/>
                <a:gd name="connsiteY36" fmla="*/ 0 h 4297752"/>
                <a:gd name="connsiteX37" fmla="*/ 58 w 4297753"/>
                <a:gd name="connsiteY37" fmla="*/ 1145943 h 4297752"/>
                <a:gd name="connsiteX38" fmla="*/ 525185 w 4297753"/>
                <a:gd name="connsiteY38" fmla="*/ 2628611 h 4297752"/>
                <a:gd name="connsiteX39" fmla="*/ 526821 w 4297753"/>
                <a:gd name="connsiteY39" fmla="*/ 2628611 h 4297752"/>
                <a:gd name="connsiteX40" fmla="*/ 2779683 w 4297753"/>
                <a:gd name="connsiteY40" fmla="*/ 1145884 h 4297752"/>
                <a:gd name="connsiteX41" fmla="*/ 3245748 w 4297753"/>
                <a:gd name="connsiteY41" fmla="*/ 1145066 h 4297752"/>
                <a:gd name="connsiteX42" fmla="*/ 3780688 w 4297753"/>
                <a:gd name="connsiteY42" fmla="*/ 1221069 h 4297752"/>
                <a:gd name="connsiteX43" fmla="*/ 4063085 w 4297753"/>
                <a:gd name="connsiteY43" fmla="*/ 1671829 h 4297752"/>
                <a:gd name="connsiteX44" fmla="*/ 3843138 w 4297753"/>
                <a:gd name="connsiteY44" fmla="*/ 2054705 h 4297752"/>
                <a:gd name="connsiteX45" fmla="*/ 4185297 w 4297753"/>
                <a:gd name="connsiteY45" fmla="*/ 2540750 h 4297752"/>
                <a:gd name="connsiteX46" fmla="*/ 3940931 w 4297753"/>
                <a:gd name="connsiteY46" fmla="*/ 3018673 h 4297752"/>
                <a:gd name="connsiteX47" fmla="*/ 3384259 w 4297753"/>
                <a:gd name="connsiteY47" fmla="*/ 3151693 h 4297752"/>
                <a:gd name="connsiteX48" fmla="*/ 2779332 w 4297753"/>
                <a:gd name="connsiteY48" fmla="*/ 3151693 h 4297752"/>
                <a:gd name="connsiteX49" fmla="*/ 2779683 w 4297753"/>
                <a:gd name="connsiteY49" fmla="*/ 1145768 h 4297752"/>
                <a:gd name="connsiteX50" fmla="*/ 525944 w 4297753"/>
                <a:gd name="connsiteY50" fmla="*/ 2606646 h 4297752"/>
                <a:gd name="connsiteX51" fmla="*/ 525944 w 4297753"/>
                <a:gd name="connsiteY51" fmla="*/ 2606646 h 4297752"/>
                <a:gd name="connsiteX52" fmla="*/ 525944 w 4297753"/>
                <a:gd name="connsiteY52" fmla="*/ 2606763 h 4297752"/>
                <a:gd name="connsiteX53" fmla="*/ 525944 w 4297753"/>
                <a:gd name="connsiteY53" fmla="*/ 2606646 h 42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97753" h="4297752">
                  <a:moveTo>
                    <a:pt x="526762" y="2628553"/>
                  </a:moveTo>
                  <a:lnTo>
                    <a:pt x="973841" y="1322368"/>
                  </a:lnTo>
                  <a:cubicBezTo>
                    <a:pt x="973841" y="1322368"/>
                    <a:pt x="974484" y="1320498"/>
                    <a:pt x="975535" y="1317811"/>
                  </a:cubicBezTo>
                  <a:cubicBezTo>
                    <a:pt x="1004628" y="1218441"/>
                    <a:pt x="1096988" y="1145884"/>
                    <a:pt x="1205764" y="1145884"/>
                  </a:cubicBezTo>
                  <a:lnTo>
                    <a:pt x="1317869" y="1145884"/>
                  </a:lnTo>
                  <a:cubicBezTo>
                    <a:pt x="1317869" y="1145884"/>
                    <a:pt x="1661839" y="1145884"/>
                    <a:pt x="1661839" y="1145884"/>
                  </a:cubicBezTo>
                  <a:lnTo>
                    <a:pt x="1661839" y="2502076"/>
                  </a:lnTo>
                  <a:cubicBezTo>
                    <a:pt x="1663475" y="2568382"/>
                    <a:pt x="1670660" y="2632701"/>
                    <a:pt x="1700688" y="2692755"/>
                  </a:cubicBezTo>
                  <a:cubicBezTo>
                    <a:pt x="1749350" y="2778339"/>
                    <a:pt x="1839257" y="2839503"/>
                    <a:pt x="1945053" y="2852005"/>
                  </a:cubicBezTo>
                  <a:cubicBezTo>
                    <a:pt x="1948675" y="2852414"/>
                    <a:pt x="1952297" y="2852764"/>
                    <a:pt x="1955919" y="2853115"/>
                  </a:cubicBezTo>
                  <a:cubicBezTo>
                    <a:pt x="1965558" y="2853933"/>
                    <a:pt x="1975256" y="2854400"/>
                    <a:pt x="1985129" y="2854400"/>
                  </a:cubicBezTo>
                  <a:lnTo>
                    <a:pt x="1985129" y="2854400"/>
                  </a:lnTo>
                  <a:cubicBezTo>
                    <a:pt x="1994943" y="2854400"/>
                    <a:pt x="2004699" y="2853933"/>
                    <a:pt x="2014338" y="2853115"/>
                  </a:cubicBezTo>
                  <a:cubicBezTo>
                    <a:pt x="2017960" y="2852823"/>
                    <a:pt x="2021640" y="2852472"/>
                    <a:pt x="2025204" y="2852005"/>
                  </a:cubicBezTo>
                  <a:cubicBezTo>
                    <a:pt x="2131001" y="2839445"/>
                    <a:pt x="2220965" y="2778280"/>
                    <a:pt x="2269570" y="2692755"/>
                  </a:cubicBezTo>
                  <a:cubicBezTo>
                    <a:pt x="2299597" y="2632701"/>
                    <a:pt x="2306724" y="2568382"/>
                    <a:pt x="2308418" y="2502076"/>
                  </a:cubicBezTo>
                  <a:lnTo>
                    <a:pt x="2308418" y="1145943"/>
                  </a:lnTo>
                  <a:lnTo>
                    <a:pt x="2667577" y="1145943"/>
                  </a:lnTo>
                  <a:lnTo>
                    <a:pt x="2667577" y="2425723"/>
                  </a:lnTo>
                  <a:cubicBezTo>
                    <a:pt x="2667577" y="2569784"/>
                    <a:pt x="2658639" y="2707886"/>
                    <a:pt x="2600454" y="2832142"/>
                  </a:cubicBezTo>
                  <a:cubicBezTo>
                    <a:pt x="2494307" y="3042508"/>
                    <a:pt x="2273133" y="3190133"/>
                    <a:pt x="2014747" y="3200648"/>
                  </a:cubicBezTo>
                  <a:cubicBezTo>
                    <a:pt x="2004933" y="3201057"/>
                    <a:pt x="1995060" y="3201291"/>
                    <a:pt x="1985129" y="3201291"/>
                  </a:cubicBezTo>
                  <a:lnTo>
                    <a:pt x="1985129" y="3201291"/>
                  </a:lnTo>
                  <a:cubicBezTo>
                    <a:pt x="1975197" y="3201291"/>
                    <a:pt x="1965325" y="3201057"/>
                    <a:pt x="1955510" y="3200648"/>
                  </a:cubicBezTo>
                  <a:cubicBezTo>
                    <a:pt x="1697124" y="3190133"/>
                    <a:pt x="1475892" y="3042508"/>
                    <a:pt x="1369804" y="2832142"/>
                  </a:cubicBezTo>
                  <a:cubicBezTo>
                    <a:pt x="1311619" y="2707827"/>
                    <a:pt x="1302680" y="2569725"/>
                    <a:pt x="1302680" y="2425723"/>
                  </a:cubicBezTo>
                  <a:lnTo>
                    <a:pt x="1302680" y="1519472"/>
                  </a:lnTo>
                  <a:cubicBezTo>
                    <a:pt x="1302680" y="1519472"/>
                    <a:pt x="1299760" y="1519472"/>
                    <a:pt x="1299760" y="1519472"/>
                  </a:cubicBezTo>
                  <a:lnTo>
                    <a:pt x="1295670" y="1531974"/>
                  </a:lnTo>
                  <a:lnTo>
                    <a:pt x="710197" y="3151167"/>
                  </a:lnTo>
                  <a:lnTo>
                    <a:pt x="347884" y="3151167"/>
                  </a:lnTo>
                  <a:lnTo>
                    <a:pt x="0" y="2209632"/>
                  </a:lnTo>
                  <a:lnTo>
                    <a:pt x="0" y="1810748"/>
                  </a:lnTo>
                  <a:cubicBezTo>
                    <a:pt x="0" y="1810748"/>
                    <a:pt x="0" y="4297753"/>
                    <a:pt x="0" y="4297753"/>
                  </a:cubicBezTo>
                  <a:lnTo>
                    <a:pt x="4297753" y="4297753"/>
                  </a:lnTo>
                  <a:lnTo>
                    <a:pt x="4297753" y="0"/>
                  </a:lnTo>
                  <a:lnTo>
                    <a:pt x="58" y="0"/>
                  </a:lnTo>
                  <a:lnTo>
                    <a:pt x="58" y="1145943"/>
                  </a:lnTo>
                  <a:lnTo>
                    <a:pt x="525185" y="2628611"/>
                  </a:lnTo>
                  <a:lnTo>
                    <a:pt x="526821" y="2628611"/>
                  </a:lnTo>
                  <a:close/>
                  <a:moveTo>
                    <a:pt x="2779683" y="1145884"/>
                  </a:moveTo>
                  <a:lnTo>
                    <a:pt x="3245748" y="1145066"/>
                  </a:lnTo>
                  <a:cubicBezTo>
                    <a:pt x="3427722" y="1145066"/>
                    <a:pt x="3612325" y="1136888"/>
                    <a:pt x="3780688" y="1221069"/>
                  </a:cubicBezTo>
                  <a:cubicBezTo>
                    <a:pt x="3946364" y="1305251"/>
                    <a:pt x="4063085" y="1484480"/>
                    <a:pt x="4063085" y="1671829"/>
                  </a:cubicBezTo>
                  <a:cubicBezTo>
                    <a:pt x="4063085" y="1829326"/>
                    <a:pt x="3989769" y="1984135"/>
                    <a:pt x="3843138" y="2054705"/>
                  </a:cubicBezTo>
                  <a:cubicBezTo>
                    <a:pt x="4063085" y="2125334"/>
                    <a:pt x="4185297" y="2312683"/>
                    <a:pt x="4185297" y="2540750"/>
                  </a:cubicBezTo>
                  <a:cubicBezTo>
                    <a:pt x="4185297" y="2736277"/>
                    <a:pt x="4095682" y="2901953"/>
                    <a:pt x="3940931" y="3018673"/>
                  </a:cubicBezTo>
                  <a:cubicBezTo>
                    <a:pt x="3780688" y="3135453"/>
                    <a:pt x="3577041" y="3146319"/>
                    <a:pt x="3384259" y="3151693"/>
                  </a:cubicBezTo>
                  <a:lnTo>
                    <a:pt x="2779332" y="3151693"/>
                  </a:lnTo>
                  <a:cubicBezTo>
                    <a:pt x="2779332" y="3151693"/>
                    <a:pt x="2779683" y="1145768"/>
                    <a:pt x="2779683" y="1145768"/>
                  </a:cubicBezTo>
                  <a:close/>
                  <a:moveTo>
                    <a:pt x="525944" y="2606646"/>
                  </a:moveTo>
                  <a:lnTo>
                    <a:pt x="525944" y="2606646"/>
                  </a:lnTo>
                  <a:cubicBezTo>
                    <a:pt x="525944" y="2606646"/>
                    <a:pt x="525944" y="2606763"/>
                    <a:pt x="525944" y="2606763"/>
                  </a:cubicBezTo>
                  <a:lnTo>
                    <a:pt x="525944" y="2606646"/>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76" name="Vrije vorm: vorm 75">
              <a:extLst>
                <a:ext uri="{FF2B5EF4-FFF2-40B4-BE49-F238E27FC236}">
                  <a16:creationId xmlns:a16="http://schemas.microsoft.com/office/drawing/2014/main" id="{1C59BF65-F7EA-4496-E71B-64EB72ED5F30}"/>
                </a:ext>
              </a:extLst>
            </p:cNvPr>
            <p:cNvSpPr/>
            <p:nvPr/>
          </p:nvSpPr>
          <p:spPr>
            <a:xfrm>
              <a:off x="3985177" y="3535828"/>
              <a:ext cx="549050" cy="426587"/>
            </a:xfrm>
            <a:custGeom>
              <a:avLst/>
              <a:gdLst>
                <a:gd name="connsiteX0" fmla="*/ 562924 w 660658"/>
                <a:gd name="connsiteY0" fmla="*/ 442674 h 513301"/>
                <a:gd name="connsiteX1" fmla="*/ 660658 w 660658"/>
                <a:gd name="connsiteY1" fmla="*/ 247146 h 513301"/>
                <a:gd name="connsiteX2" fmla="*/ 527580 w 660658"/>
                <a:gd name="connsiteY2" fmla="*/ 40752 h 513301"/>
                <a:gd name="connsiteX3" fmla="*/ 264170 w 660658"/>
                <a:gd name="connsiteY3" fmla="*/ 35 h 513301"/>
                <a:gd name="connsiteX4" fmla="*/ 0 w 660658"/>
                <a:gd name="connsiteY4" fmla="*/ 35 h 513301"/>
                <a:gd name="connsiteX5" fmla="*/ 0 w 660658"/>
                <a:gd name="connsiteY5" fmla="*/ 513185 h 513301"/>
                <a:gd name="connsiteX6" fmla="*/ 255991 w 660658"/>
                <a:gd name="connsiteY6" fmla="*/ 513302 h 513301"/>
                <a:gd name="connsiteX7" fmla="*/ 562865 w 660658"/>
                <a:gd name="connsiteY7" fmla="*/ 442674 h 51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658" h="513301">
                  <a:moveTo>
                    <a:pt x="562924" y="442674"/>
                  </a:moveTo>
                  <a:cubicBezTo>
                    <a:pt x="630806" y="396523"/>
                    <a:pt x="660658" y="331327"/>
                    <a:pt x="660658" y="247146"/>
                  </a:cubicBezTo>
                  <a:cubicBezTo>
                    <a:pt x="660658" y="149411"/>
                    <a:pt x="614507" y="89649"/>
                    <a:pt x="527580" y="40752"/>
                  </a:cubicBezTo>
                  <a:cubicBezTo>
                    <a:pt x="443399" y="-2711"/>
                    <a:pt x="353784" y="35"/>
                    <a:pt x="264170" y="35"/>
                  </a:cubicBezTo>
                  <a:lnTo>
                    <a:pt x="0" y="35"/>
                  </a:lnTo>
                  <a:lnTo>
                    <a:pt x="0" y="513185"/>
                  </a:lnTo>
                  <a:lnTo>
                    <a:pt x="255991" y="513302"/>
                  </a:lnTo>
                  <a:cubicBezTo>
                    <a:pt x="364592" y="513302"/>
                    <a:pt x="465072" y="507869"/>
                    <a:pt x="562865" y="442674"/>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77" name="Vrije vorm: vorm 76">
              <a:extLst>
                <a:ext uri="{FF2B5EF4-FFF2-40B4-BE49-F238E27FC236}">
                  <a16:creationId xmlns:a16="http://schemas.microsoft.com/office/drawing/2014/main" id="{76907672-67AE-725D-1333-279079A22C5D}"/>
                </a:ext>
              </a:extLst>
            </p:cNvPr>
            <p:cNvSpPr/>
            <p:nvPr/>
          </p:nvSpPr>
          <p:spPr>
            <a:xfrm>
              <a:off x="3985275" y="2894671"/>
              <a:ext cx="447435" cy="341439"/>
            </a:xfrm>
            <a:custGeom>
              <a:avLst/>
              <a:gdLst>
                <a:gd name="connsiteX0" fmla="*/ 424296 w 538387"/>
                <a:gd name="connsiteY0" fmla="*/ 380526 h 410845"/>
                <a:gd name="connsiteX1" fmla="*/ 538387 w 538387"/>
                <a:gd name="connsiteY1" fmla="*/ 195864 h 410845"/>
                <a:gd name="connsiteX2" fmla="*/ 413488 w 538387"/>
                <a:gd name="connsiteY2" fmla="*/ 19381 h 410845"/>
                <a:gd name="connsiteX3" fmla="*/ 169122 w 538387"/>
                <a:gd name="connsiteY3" fmla="*/ 395 h 410845"/>
                <a:gd name="connsiteX4" fmla="*/ 0 w 538387"/>
                <a:gd name="connsiteY4" fmla="*/ 103 h 410845"/>
                <a:gd name="connsiteX5" fmla="*/ 0 w 538387"/>
                <a:gd name="connsiteY5" fmla="*/ 410845 h 410845"/>
                <a:gd name="connsiteX6" fmla="*/ 171868 w 538387"/>
                <a:gd name="connsiteY6" fmla="*/ 410437 h 410845"/>
                <a:gd name="connsiteX7" fmla="*/ 424413 w 538387"/>
                <a:gd name="connsiteY7" fmla="*/ 380585 h 41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7" h="410845">
                  <a:moveTo>
                    <a:pt x="424296" y="380526"/>
                  </a:moveTo>
                  <a:cubicBezTo>
                    <a:pt x="494924" y="347928"/>
                    <a:pt x="538387" y="271867"/>
                    <a:pt x="538387" y="195864"/>
                  </a:cubicBezTo>
                  <a:cubicBezTo>
                    <a:pt x="538387" y="114370"/>
                    <a:pt x="486804" y="49233"/>
                    <a:pt x="413488" y="19381"/>
                  </a:cubicBezTo>
                  <a:cubicBezTo>
                    <a:pt x="358458" y="-4395"/>
                    <a:pt x="247871" y="395"/>
                    <a:pt x="169122" y="395"/>
                  </a:cubicBezTo>
                  <a:lnTo>
                    <a:pt x="0" y="103"/>
                  </a:lnTo>
                  <a:lnTo>
                    <a:pt x="0" y="410845"/>
                  </a:lnTo>
                  <a:lnTo>
                    <a:pt x="171868" y="410437"/>
                  </a:lnTo>
                  <a:cubicBezTo>
                    <a:pt x="250617" y="410437"/>
                    <a:pt x="353784" y="413182"/>
                    <a:pt x="424413" y="380585"/>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78" name="Vrije vorm: vorm 77">
              <a:extLst>
                <a:ext uri="{FF2B5EF4-FFF2-40B4-BE49-F238E27FC236}">
                  <a16:creationId xmlns:a16="http://schemas.microsoft.com/office/drawing/2014/main" id="{B68C3C7A-AEEE-B028-BC0F-D67B2F71B531}"/>
                </a:ext>
              </a:extLst>
            </p:cNvPr>
            <p:cNvSpPr/>
            <p:nvPr/>
          </p:nvSpPr>
          <p:spPr>
            <a:xfrm>
              <a:off x="1802233" y="3809435"/>
              <a:ext cx="4854" cy="97"/>
            </a:xfrm>
            <a:custGeom>
              <a:avLst/>
              <a:gdLst>
                <a:gd name="connsiteX0" fmla="*/ 0 w 5841"/>
                <a:gd name="connsiteY0" fmla="*/ 0 h 116"/>
                <a:gd name="connsiteX1" fmla="*/ 0 w 5841"/>
                <a:gd name="connsiteY1" fmla="*/ 117 h 116"/>
                <a:gd name="connsiteX2" fmla="*/ 0 w 5841"/>
                <a:gd name="connsiteY2" fmla="*/ 0 h 116"/>
                <a:gd name="connsiteX3" fmla="*/ 0 w 5841"/>
                <a:gd name="connsiteY3" fmla="*/ 0 h 116"/>
              </a:gdLst>
              <a:ahLst/>
              <a:cxnLst>
                <a:cxn ang="0">
                  <a:pos x="connsiteX0" y="connsiteY0"/>
                </a:cxn>
                <a:cxn ang="0">
                  <a:pos x="connsiteX1" y="connsiteY1"/>
                </a:cxn>
                <a:cxn ang="0">
                  <a:pos x="connsiteX2" y="connsiteY2"/>
                </a:cxn>
                <a:cxn ang="0">
                  <a:pos x="connsiteX3" y="connsiteY3"/>
                </a:cxn>
              </a:cxnLst>
              <a:rect l="l" t="t" r="r" b="b"/>
              <a:pathLst>
                <a:path w="5841" h="116">
                  <a:moveTo>
                    <a:pt x="0" y="0"/>
                  </a:moveTo>
                  <a:lnTo>
                    <a:pt x="0" y="117"/>
                  </a:lnTo>
                  <a:lnTo>
                    <a:pt x="0" y="0"/>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79" name="Vrije vorm: vorm 78">
              <a:extLst>
                <a:ext uri="{FF2B5EF4-FFF2-40B4-BE49-F238E27FC236}">
                  <a16:creationId xmlns:a16="http://schemas.microsoft.com/office/drawing/2014/main" id="{D3842FD8-4BA1-BF39-388A-367C20F76EB5}"/>
                </a:ext>
              </a:extLst>
            </p:cNvPr>
            <p:cNvSpPr/>
            <p:nvPr/>
          </p:nvSpPr>
          <p:spPr>
            <a:xfrm>
              <a:off x="1029807" y="2595494"/>
              <a:ext cx="335382" cy="884384"/>
            </a:xfrm>
            <a:custGeom>
              <a:avLst/>
              <a:gdLst>
                <a:gd name="connsiteX0" fmla="*/ 403557 w 403556"/>
                <a:gd name="connsiteY0" fmla="*/ 1064157 h 1064156"/>
                <a:gd name="connsiteX1" fmla="*/ 403557 w 403556"/>
                <a:gd name="connsiteY1" fmla="*/ 398825 h 1064156"/>
                <a:gd name="connsiteX2" fmla="*/ 403557 w 403556"/>
                <a:gd name="connsiteY2" fmla="*/ 0 h 1064156"/>
                <a:gd name="connsiteX3" fmla="*/ 0 w 403556"/>
                <a:gd name="connsiteY3" fmla="*/ 0 h 1064156"/>
                <a:gd name="connsiteX4" fmla="*/ 403557 w 403556"/>
                <a:gd name="connsiteY4" fmla="*/ 1064157 h 1064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56" h="1064156">
                  <a:moveTo>
                    <a:pt x="403557" y="1064157"/>
                  </a:moveTo>
                  <a:lnTo>
                    <a:pt x="403557" y="398825"/>
                  </a:lnTo>
                  <a:lnTo>
                    <a:pt x="403557" y="0"/>
                  </a:lnTo>
                  <a:lnTo>
                    <a:pt x="0" y="0"/>
                  </a:lnTo>
                  <a:lnTo>
                    <a:pt x="403557" y="1064157"/>
                  </a:lnTo>
                  <a:close/>
                </a:path>
              </a:pathLst>
            </a:custGeom>
            <a:solidFill>
              <a:schemeClr val="accent2"/>
            </a:solidFill>
            <a:ln w="5842" cap="flat">
              <a:noFill/>
              <a:prstDash val="solid"/>
              <a:miter/>
            </a:ln>
          </p:spPr>
          <p:txBody>
            <a:bodyPr rtlCol="0" anchor="ctr"/>
            <a:lstStyle/>
            <a:p>
              <a:endParaRPr lang="en-GB" dirty="0">
                <a:latin typeface="Roboto Light" pitchFamily="2" charset="0"/>
              </a:endParaRPr>
            </a:p>
          </p:txBody>
        </p:sp>
        <p:sp>
          <p:nvSpPr>
            <p:cNvPr id="80" name="Vrije vorm: vorm 79">
              <a:extLst>
                <a:ext uri="{FF2B5EF4-FFF2-40B4-BE49-F238E27FC236}">
                  <a16:creationId xmlns:a16="http://schemas.microsoft.com/office/drawing/2014/main" id="{47F8612B-2972-4AC8-5A07-96AC3A1110F9}"/>
                </a:ext>
              </a:extLst>
            </p:cNvPr>
            <p:cNvSpPr/>
            <p:nvPr/>
          </p:nvSpPr>
          <p:spPr>
            <a:xfrm>
              <a:off x="1365189" y="2595496"/>
              <a:ext cx="4854" cy="552449"/>
            </a:xfrm>
            <a:custGeom>
              <a:avLst/>
              <a:gdLst>
                <a:gd name="connsiteX0" fmla="*/ 0 w 5841"/>
                <a:gd name="connsiteY0" fmla="*/ 398825 h 664747"/>
                <a:gd name="connsiteX1" fmla="*/ 0 w 5841"/>
                <a:gd name="connsiteY1" fmla="*/ 664747 h 664747"/>
                <a:gd name="connsiteX2" fmla="*/ 0 w 5841"/>
                <a:gd name="connsiteY2" fmla="*/ 0 h 664747"/>
                <a:gd name="connsiteX3" fmla="*/ 0 w 5841"/>
                <a:gd name="connsiteY3" fmla="*/ 0 h 664747"/>
                <a:gd name="connsiteX4" fmla="*/ 0 w 5841"/>
                <a:gd name="connsiteY4" fmla="*/ 0 h 664747"/>
                <a:gd name="connsiteX5" fmla="*/ 0 w 5841"/>
                <a:gd name="connsiteY5" fmla="*/ 0 h 664747"/>
                <a:gd name="connsiteX6" fmla="*/ 0 w 5841"/>
                <a:gd name="connsiteY6" fmla="*/ 398825 h 66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 h="664747">
                  <a:moveTo>
                    <a:pt x="0" y="398825"/>
                  </a:moveTo>
                  <a:lnTo>
                    <a:pt x="0" y="664747"/>
                  </a:lnTo>
                  <a:lnTo>
                    <a:pt x="0" y="0"/>
                  </a:lnTo>
                  <a:lnTo>
                    <a:pt x="0" y="0"/>
                  </a:lnTo>
                  <a:lnTo>
                    <a:pt x="0" y="0"/>
                  </a:lnTo>
                  <a:lnTo>
                    <a:pt x="0" y="0"/>
                  </a:lnTo>
                  <a:lnTo>
                    <a:pt x="0" y="398825"/>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81" name="Vrije vorm: vorm 80">
              <a:extLst>
                <a:ext uri="{FF2B5EF4-FFF2-40B4-BE49-F238E27FC236}">
                  <a16:creationId xmlns:a16="http://schemas.microsoft.com/office/drawing/2014/main" id="{93E40344-3C8B-B0C6-09DB-41003590DAC7}"/>
                </a:ext>
              </a:extLst>
            </p:cNvPr>
            <p:cNvSpPr/>
            <p:nvPr/>
          </p:nvSpPr>
          <p:spPr>
            <a:xfrm>
              <a:off x="1365189" y="2595496"/>
              <a:ext cx="4854" cy="331449"/>
            </a:xfrm>
            <a:custGeom>
              <a:avLst/>
              <a:gdLst>
                <a:gd name="connsiteX0" fmla="*/ 0 w 5841"/>
                <a:gd name="connsiteY0" fmla="*/ 0 h 398824"/>
                <a:gd name="connsiteX1" fmla="*/ 0 w 5841"/>
                <a:gd name="connsiteY1" fmla="*/ 0 h 398824"/>
                <a:gd name="connsiteX2" fmla="*/ 0 w 5841"/>
                <a:gd name="connsiteY2" fmla="*/ 398825 h 398824"/>
                <a:gd name="connsiteX3" fmla="*/ 0 w 5841"/>
                <a:gd name="connsiteY3" fmla="*/ 0 h 398824"/>
              </a:gdLst>
              <a:ahLst/>
              <a:cxnLst>
                <a:cxn ang="0">
                  <a:pos x="connsiteX0" y="connsiteY0"/>
                </a:cxn>
                <a:cxn ang="0">
                  <a:pos x="connsiteX1" y="connsiteY1"/>
                </a:cxn>
                <a:cxn ang="0">
                  <a:pos x="connsiteX2" y="connsiteY2"/>
                </a:cxn>
                <a:cxn ang="0">
                  <a:pos x="connsiteX3" y="connsiteY3"/>
                </a:cxn>
              </a:cxnLst>
              <a:rect l="l" t="t" r="r" b="b"/>
              <a:pathLst>
                <a:path w="5841" h="398824">
                  <a:moveTo>
                    <a:pt x="0" y="0"/>
                  </a:moveTo>
                  <a:lnTo>
                    <a:pt x="0" y="0"/>
                  </a:lnTo>
                  <a:lnTo>
                    <a:pt x="0" y="398825"/>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grpSp>
      <p:sp>
        <p:nvSpPr>
          <p:cNvPr id="15" name="Tijdelijke aanduiding voor titel 1">
            <a:extLst>
              <a:ext uri="{FF2B5EF4-FFF2-40B4-BE49-F238E27FC236}">
                <a16:creationId xmlns:a16="http://schemas.microsoft.com/office/drawing/2014/main" id="{899C06FA-CA30-F296-105E-D77B34AEDD97}"/>
              </a:ext>
            </a:extLst>
          </p:cNvPr>
          <p:cNvSpPr>
            <a:spLocks noGrp="1"/>
          </p:cNvSpPr>
          <p:nvPr>
            <p:ph type="title" hasCustomPrompt="1"/>
          </p:nvPr>
        </p:nvSpPr>
        <p:spPr>
          <a:xfrm>
            <a:off x="614505" y="2637711"/>
            <a:ext cx="6470507" cy="1619250"/>
          </a:xfrm>
          <a:prstGeom prst="rect">
            <a:avLst/>
          </a:prstGeom>
          <a:solidFill>
            <a:schemeClr val="accent1"/>
          </a:solidFill>
        </p:spPr>
        <p:txBody>
          <a:bodyPr vert="horz" lIns="91440" tIns="45720" rIns="91440" bIns="45720" rtlCol="0" anchor="ctr">
            <a:normAutofit/>
          </a:bodyPr>
          <a:lstStyle>
            <a:lvl1pPr>
              <a:defRPr>
                <a:solidFill>
                  <a:schemeClr val="bg1"/>
                </a:solidFill>
              </a:defRPr>
            </a:lvl1pPr>
          </a:lstStyle>
          <a:p>
            <a:r>
              <a:rPr lang="en-GB" dirty="0"/>
              <a:t>Click to </a:t>
            </a:r>
            <a:br>
              <a:rPr lang="en-GB" dirty="0"/>
            </a:br>
            <a:r>
              <a:rPr lang="en-GB" dirty="0"/>
              <a:t>edit style</a:t>
            </a:r>
          </a:p>
        </p:txBody>
      </p:sp>
      <p:sp>
        <p:nvSpPr>
          <p:cNvPr id="93" name="!!VLAK_klein oranje">
            <a:extLst>
              <a:ext uri="{FF2B5EF4-FFF2-40B4-BE49-F238E27FC236}">
                <a16:creationId xmlns:a16="http://schemas.microsoft.com/office/drawing/2014/main" id="{E280638C-E856-A996-4AF7-B352EA1AB567}"/>
              </a:ext>
            </a:extLst>
          </p:cNvPr>
          <p:cNvSpPr>
            <a:spLocks noGrp="1"/>
          </p:cNvSpPr>
          <p:nvPr>
            <p:ph type="body" sz="quarter" idx="15"/>
          </p:nvPr>
        </p:nvSpPr>
        <p:spPr>
          <a:xfrm>
            <a:off x="6427449" y="2638389"/>
            <a:ext cx="660825" cy="1620000"/>
          </a:xfrm>
          <a:custGeom>
            <a:avLst/>
            <a:gdLst>
              <a:gd name="connsiteX0" fmla="*/ 0 w 660825"/>
              <a:gd name="connsiteY0" fmla="*/ 0 h 1620000"/>
              <a:gd name="connsiteX1" fmla="*/ 660825 w 660825"/>
              <a:gd name="connsiteY1" fmla="*/ 0 h 1620000"/>
              <a:gd name="connsiteX2" fmla="*/ 658704 w 660825"/>
              <a:gd name="connsiteY2" fmla="*/ 1620000 h 1620000"/>
            </a:gdLst>
            <a:ahLst/>
            <a:cxnLst>
              <a:cxn ang="0">
                <a:pos x="connsiteX0" y="connsiteY0"/>
              </a:cxn>
              <a:cxn ang="0">
                <a:pos x="connsiteX1" y="connsiteY1"/>
              </a:cxn>
              <a:cxn ang="0">
                <a:pos x="connsiteX2" y="connsiteY2"/>
              </a:cxn>
            </a:cxnLst>
            <a:rect l="l" t="t" r="r" b="b"/>
            <a:pathLst>
              <a:path w="660825" h="1620000">
                <a:moveTo>
                  <a:pt x="0" y="0"/>
                </a:moveTo>
                <a:lnTo>
                  <a:pt x="660825" y="0"/>
                </a:lnTo>
                <a:lnTo>
                  <a:pt x="658704" y="1620000"/>
                </a:lnTo>
                <a:close/>
              </a:path>
            </a:pathLst>
          </a:custGeom>
          <a:solidFill>
            <a:schemeClr val="accent2"/>
          </a:solidFill>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4" name="Tijdelijke aanduiding voor voettekst 4">
            <a:extLst>
              <a:ext uri="{FF2B5EF4-FFF2-40B4-BE49-F238E27FC236}">
                <a16:creationId xmlns:a16="http://schemas.microsoft.com/office/drawing/2014/main" id="{AE9ADB5E-BC07-A713-EAF2-CBCBDE8B01D7}"/>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noProof="0" dirty="0"/>
          </a:p>
        </p:txBody>
      </p:sp>
      <p:sp>
        <p:nvSpPr>
          <p:cNvPr id="5" name="Tijdelijke aanduiding voor dianummer 5">
            <a:extLst>
              <a:ext uri="{FF2B5EF4-FFF2-40B4-BE49-F238E27FC236}">
                <a16:creationId xmlns:a16="http://schemas.microsoft.com/office/drawing/2014/main" id="{FB38FDDC-E0BD-9E5C-F20D-B8744D478037}"/>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noProof="0" dirty="0"/>
          </a:p>
        </p:txBody>
      </p:sp>
    </p:spTree>
    <p:extLst>
      <p:ext uri="{BB962C8B-B14F-4D97-AF65-F5344CB8AC3E}">
        <p14:creationId xmlns:p14="http://schemas.microsoft.com/office/powerpoint/2010/main" val="274283339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_image 1x">
    <p:spTree>
      <p:nvGrpSpPr>
        <p:cNvPr id="1" name=""/>
        <p:cNvGrpSpPr/>
        <p:nvPr/>
      </p:nvGrpSpPr>
      <p:grpSpPr>
        <a:xfrm>
          <a:off x="0" y="0"/>
          <a:ext cx="0" cy="0"/>
          <a:chOff x="0" y="0"/>
          <a:chExt cx="0" cy="0"/>
        </a:xfrm>
      </p:grpSpPr>
      <p:sp>
        <p:nvSpPr>
          <p:cNvPr id="34" name="!!AFB">
            <a:extLst>
              <a:ext uri="{FF2B5EF4-FFF2-40B4-BE49-F238E27FC236}">
                <a16:creationId xmlns:a16="http://schemas.microsoft.com/office/drawing/2014/main" id="{D2CA2253-337F-565A-5575-9EAEFCA3E764}"/>
              </a:ext>
            </a:extLst>
          </p:cNvPr>
          <p:cNvSpPr>
            <a:spLocks noGrp="1"/>
          </p:cNvSpPr>
          <p:nvPr>
            <p:ph type="pic" sz="quarter" idx="14" hasCustomPrompt="1"/>
          </p:nvPr>
        </p:nvSpPr>
        <p:spPr>
          <a:xfrm>
            <a:off x="633239" y="2024062"/>
            <a:ext cx="9429361" cy="4103690"/>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to add an image</a:t>
            </a:r>
          </a:p>
        </p:txBody>
      </p:sp>
      <p:sp>
        <p:nvSpPr>
          <p:cNvPr id="2" name="!!VLAK_oranje tit">
            <a:extLst>
              <a:ext uri="{FF2B5EF4-FFF2-40B4-BE49-F238E27FC236}">
                <a16:creationId xmlns:a16="http://schemas.microsoft.com/office/drawing/2014/main" id="{B7DD4C60-4154-04EF-B5D4-857859AD7636}"/>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6" name="Tijdelijke aanduiding voor titel 1">
            <a:extLst>
              <a:ext uri="{FF2B5EF4-FFF2-40B4-BE49-F238E27FC236}">
                <a16:creationId xmlns:a16="http://schemas.microsoft.com/office/drawing/2014/main" id="{38A717A0-B969-C110-7E22-FC61E1FB8191}"/>
              </a:ext>
            </a:extLst>
          </p:cNvPr>
          <p:cNvSpPr>
            <a:spLocks noGrp="1"/>
          </p:cNvSpPr>
          <p:nvPr>
            <p:ph type="title" hasCustomPrompt="1"/>
          </p:nvPr>
        </p:nvSpPr>
        <p:spPr>
          <a:xfrm>
            <a:off x="495300" y="530225"/>
            <a:ext cx="7092494" cy="1325563"/>
          </a:xfrm>
          <a:prstGeom prst="rect">
            <a:avLst/>
          </a:prstGeom>
        </p:spPr>
        <p:txBody>
          <a:bodyPr vert="horz" lIns="91440" tIns="45720" rIns="91440" bIns="45720" rtlCol="0" anchor="ctr">
            <a:normAutofit/>
          </a:bodyPr>
          <a:lstStyle>
            <a:lvl1pPr>
              <a:defRPr/>
            </a:lvl1pPr>
          </a:lstStyle>
          <a:p>
            <a:r>
              <a:rPr lang="en-GB" dirty="0"/>
              <a:t>CLICK TO</a:t>
            </a:r>
            <a:br>
              <a:rPr lang="en-GB" dirty="0"/>
            </a:br>
            <a:r>
              <a:rPr lang="en-GB" dirty="0"/>
              <a:t>EDIT STYLE</a:t>
            </a:r>
          </a:p>
        </p:txBody>
      </p:sp>
      <p:sp>
        <p:nvSpPr>
          <p:cNvPr id="13" name="!!VLAK_blauw">
            <a:extLst>
              <a:ext uri="{FF2B5EF4-FFF2-40B4-BE49-F238E27FC236}">
                <a16:creationId xmlns:a16="http://schemas.microsoft.com/office/drawing/2014/main" id="{160A09CB-8ECE-A254-FF3F-23122429CDC6}"/>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5" name="Tijdelijke aanduiding voor datum 3">
            <a:extLst>
              <a:ext uri="{FF2B5EF4-FFF2-40B4-BE49-F238E27FC236}">
                <a16:creationId xmlns:a16="http://schemas.microsoft.com/office/drawing/2014/main" id="{F0E6AC24-BD9A-78AB-ABAA-E6937F06581B}"/>
              </a:ext>
            </a:extLst>
          </p:cNvPr>
          <p:cNvSpPr>
            <a:spLocks noGrp="1"/>
          </p:cNvSpPr>
          <p:nvPr>
            <p:ph type="dt" sz="half" idx="2"/>
          </p:nvPr>
        </p:nvSpPr>
        <p:spPr>
          <a:xfrm>
            <a:off x="-231841" y="6307710"/>
            <a:ext cx="2743200" cy="365125"/>
          </a:xfrm>
          <a:prstGeom prst="rect">
            <a:avLst/>
          </a:prstGeom>
          <a:blipFill>
            <a:blip r:embed="rId2">
              <a:extLst>
                <a:ext uri="{96DAC541-7B7A-43D3-8B79-37D633B846F1}">
                  <asvg:svgBlip xmlns:asvg="http://schemas.microsoft.com/office/drawing/2016/SVG/main" r:embed="rId3"/>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fld id="{122A0081-1EA5-4D46-81C3-DED78F5F6EAD}" type="datetime1">
              <a:rPr lang="en-GB" smtClean="0"/>
              <a:t>06/09/2024</a:t>
            </a:fld>
            <a:endParaRPr lang="en-GB" dirty="0"/>
          </a:p>
        </p:txBody>
      </p:sp>
      <p:sp>
        <p:nvSpPr>
          <p:cNvPr id="16" name="Tijdelijke aanduiding voor voettekst 4">
            <a:extLst>
              <a:ext uri="{FF2B5EF4-FFF2-40B4-BE49-F238E27FC236}">
                <a16:creationId xmlns:a16="http://schemas.microsoft.com/office/drawing/2014/main" id="{D74D41A0-71E8-BFB2-8304-270AD03DA4D0}"/>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7" name="Tijdelijke aanduiding voor dianummer 5">
            <a:extLst>
              <a:ext uri="{FF2B5EF4-FFF2-40B4-BE49-F238E27FC236}">
                <a16:creationId xmlns:a16="http://schemas.microsoft.com/office/drawing/2014/main" id="{E06AB5E3-1E12-4DE4-C2C9-62C09F16FE4A}"/>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Tree>
    <p:extLst>
      <p:ext uri="{BB962C8B-B14F-4D97-AF65-F5344CB8AC3E}">
        <p14:creationId xmlns:p14="http://schemas.microsoft.com/office/powerpoint/2010/main" val="3641674314"/>
      </p:ext>
    </p:extLst>
  </p:cSld>
  <p:clrMapOvr>
    <a:masterClrMapping/>
  </p:clrMapOvr>
  <p:transition spd="med">
    <p:push/>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_image 2x">
    <p:spTree>
      <p:nvGrpSpPr>
        <p:cNvPr id="1" name=""/>
        <p:cNvGrpSpPr/>
        <p:nvPr/>
      </p:nvGrpSpPr>
      <p:grpSpPr>
        <a:xfrm>
          <a:off x="0" y="0"/>
          <a:ext cx="0" cy="0"/>
          <a:chOff x="0" y="0"/>
          <a:chExt cx="0" cy="0"/>
        </a:xfrm>
      </p:grpSpPr>
      <p:sp>
        <p:nvSpPr>
          <p:cNvPr id="3" name="!!AFB_2">
            <a:extLst>
              <a:ext uri="{FF2B5EF4-FFF2-40B4-BE49-F238E27FC236}">
                <a16:creationId xmlns:a16="http://schemas.microsoft.com/office/drawing/2014/main" id="{C0A7E12E-956C-D08A-7223-B3DA10C37F59}"/>
              </a:ext>
            </a:extLst>
          </p:cNvPr>
          <p:cNvSpPr>
            <a:spLocks noGrp="1"/>
          </p:cNvSpPr>
          <p:nvPr>
            <p:ph type="pic" sz="quarter" idx="16" hasCustomPrompt="1"/>
          </p:nvPr>
        </p:nvSpPr>
        <p:spPr>
          <a:xfrm>
            <a:off x="4740276" y="2024063"/>
            <a:ext cx="6827838" cy="4103689"/>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to add an image</a:t>
            </a:r>
          </a:p>
        </p:txBody>
      </p:sp>
      <p:sp>
        <p:nvSpPr>
          <p:cNvPr id="34" name="!!AFB_1">
            <a:extLst>
              <a:ext uri="{FF2B5EF4-FFF2-40B4-BE49-F238E27FC236}">
                <a16:creationId xmlns:a16="http://schemas.microsoft.com/office/drawing/2014/main" id="{D2CA2253-337F-565A-5575-9EAEFCA3E764}"/>
              </a:ext>
            </a:extLst>
          </p:cNvPr>
          <p:cNvSpPr>
            <a:spLocks noGrp="1"/>
          </p:cNvSpPr>
          <p:nvPr>
            <p:ph type="pic" sz="quarter" idx="14" hasCustomPrompt="1"/>
          </p:nvPr>
        </p:nvSpPr>
        <p:spPr>
          <a:xfrm>
            <a:off x="263526" y="2024064"/>
            <a:ext cx="4098470" cy="4103688"/>
          </a:xfrm>
          <a:solidFill>
            <a:schemeClr val="bg1">
              <a:lumMod val="95000"/>
            </a:schemeClr>
          </a:solidFill>
        </p:spPr>
        <p:txBody>
          <a:bodyPr tIns="1440000">
            <a:normAutofit/>
          </a:bodyPr>
          <a:lstStyle>
            <a:lvl1pPr marL="0" indent="0" algn="ctr">
              <a:buNone/>
              <a:defRPr sz="1800">
                <a:solidFill>
                  <a:schemeClr val="tx2"/>
                </a:solidFill>
              </a:defRPr>
            </a:lvl1pPr>
          </a:lstStyle>
          <a:p>
            <a:r>
              <a:rPr lang="en-GB" dirty="0"/>
              <a:t>Click to add an image</a:t>
            </a:r>
          </a:p>
        </p:txBody>
      </p:sp>
      <p:sp>
        <p:nvSpPr>
          <p:cNvPr id="30" name="!!VLAK_oranje tit">
            <a:extLst>
              <a:ext uri="{FF2B5EF4-FFF2-40B4-BE49-F238E27FC236}">
                <a16:creationId xmlns:a16="http://schemas.microsoft.com/office/drawing/2014/main" id="{95C195F7-9C2E-C06E-1134-A7EA987B405B}"/>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7" name="Tijdelijke aanduiding voor titel 1">
            <a:extLst>
              <a:ext uri="{FF2B5EF4-FFF2-40B4-BE49-F238E27FC236}">
                <a16:creationId xmlns:a16="http://schemas.microsoft.com/office/drawing/2014/main" id="{E1BB8D37-329A-3C7F-F1B3-3C67E7D13258}"/>
              </a:ext>
            </a:extLst>
          </p:cNvPr>
          <p:cNvSpPr>
            <a:spLocks noGrp="1"/>
          </p:cNvSpPr>
          <p:nvPr>
            <p:ph type="title" hasCustomPrompt="1"/>
          </p:nvPr>
        </p:nvSpPr>
        <p:spPr>
          <a:xfrm>
            <a:off x="495300" y="530225"/>
            <a:ext cx="7077980" cy="1325563"/>
          </a:xfrm>
          <a:prstGeom prst="rect">
            <a:avLst/>
          </a:prstGeom>
        </p:spPr>
        <p:txBody>
          <a:bodyPr vert="horz" lIns="91440" tIns="45720" rIns="91440" bIns="45720" rtlCol="0" anchor="ctr">
            <a:normAutofit/>
          </a:bodyPr>
          <a:lstStyle>
            <a:lvl1pPr>
              <a:defRPr/>
            </a:lvl1pPr>
          </a:lstStyle>
          <a:p>
            <a:r>
              <a:rPr lang="en-GB" dirty="0"/>
              <a:t>CLICK TO</a:t>
            </a:r>
            <a:br>
              <a:rPr lang="en-GB" dirty="0"/>
            </a:br>
            <a:r>
              <a:rPr lang="en-GB" dirty="0"/>
              <a:t>EDIT STYLE</a:t>
            </a:r>
          </a:p>
        </p:txBody>
      </p:sp>
      <p:sp>
        <p:nvSpPr>
          <p:cNvPr id="4" name="!!VLAK_blauw">
            <a:extLst>
              <a:ext uri="{FF2B5EF4-FFF2-40B4-BE49-F238E27FC236}">
                <a16:creationId xmlns:a16="http://schemas.microsoft.com/office/drawing/2014/main" id="{3DBE528A-239F-91F1-FD0A-45A7CA121731}"/>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6" name="Tijdelijke aanduiding voor datum 3">
            <a:extLst>
              <a:ext uri="{FF2B5EF4-FFF2-40B4-BE49-F238E27FC236}">
                <a16:creationId xmlns:a16="http://schemas.microsoft.com/office/drawing/2014/main" id="{EF26FD70-17F8-F1AF-E7FC-AD18DC920D83}"/>
              </a:ext>
            </a:extLst>
          </p:cNvPr>
          <p:cNvSpPr>
            <a:spLocks noGrp="1"/>
          </p:cNvSpPr>
          <p:nvPr>
            <p:ph type="dt" sz="half" idx="2"/>
          </p:nvPr>
        </p:nvSpPr>
        <p:spPr>
          <a:xfrm>
            <a:off x="-231841" y="6307710"/>
            <a:ext cx="2743200" cy="365125"/>
          </a:xfrm>
          <a:prstGeom prst="rect">
            <a:avLst/>
          </a:prstGeom>
          <a:blipFill>
            <a:blip r:embed="rId2">
              <a:extLst>
                <a:ext uri="{96DAC541-7B7A-43D3-8B79-37D633B846F1}">
                  <asvg:svgBlip xmlns:asvg="http://schemas.microsoft.com/office/drawing/2016/SVG/main" r:embed="rId3"/>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fld id="{122A0081-1EA5-4D46-81C3-DED78F5F6EAD}" type="datetime1">
              <a:rPr lang="en-GB" smtClean="0"/>
              <a:t>06/09/2024</a:t>
            </a:fld>
            <a:endParaRPr lang="en-GB" dirty="0"/>
          </a:p>
        </p:txBody>
      </p:sp>
      <p:sp>
        <p:nvSpPr>
          <p:cNvPr id="11" name="Tijdelijke aanduiding voor voettekst 4">
            <a:extLst>
              <a:ext uri="{FF2B5EF4-FFF2-40B4-BE49-F238E27FC236}">
                <a16:creationId xmlns:a16="http://schemas.microsoft.com/office/drawing/2014/main" id="{27E3BE03-4203-E5CF-23AD-17BAD4259B4D}"/>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2" name="Tijdelijke aanduiding voor dianummer 5">
            <a:extLst>
              <a:ext uri="{FF2B5EF4-FFF2-40B4-BE49-F238E27FC236}">
                <a16:creationId xmlns:a16="http://schemas.microsoft.com/office/drawing/2014/main" id="{BE4FEF3D-3D9B-3431-FEB2-41C993F76FBA}"/>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Tree>
    <p:extLst>
      <p:ext uri="{BB962C8B-B14F-4D97-AF65-F5344CB8AC3E}">
        <p14:creationId xmlns:p14="http://schemas.microsoft.com/office/powerpoint/2010/main" val="2761105492"/>
      </p:ext>
    </p:extLst>
  </p:cSld>
  <p:clrMapOvr>
    <a:masterClrMapping/>
  </p:clrMapOvr>
  <p:transition spd="med">
    <p:push dir="r"/>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_end">
    <p:spTree>
      <p:nvGrpSpPr>
        <p:cNvPr id="1" name=""/>
        <p:cNvGrpSpPr/>
        <p:nvPr/>
      </p:nvGrpSpPr>
      <p:grpSpPr>
        <a:xfrm>
          <a:off x="0" y="0"/>
          <a:ext cx="0" cy="0"/>
          <a:chOff x="0" y="0"/>
          <a:chExt cx="0" cy="0"/>
        </a:xfrm>
      </p:grpSpPr>
      <p:sp>
        <p:nvSpPr>
          <p:cNvPr id="6" name="!!VLAK_blauw">
            <a:extLst>
              <a:ext uri="{FF2B5EF4-FFF2-40B4-BE49-F238E27FC236}">
                <a16:creationId xmlns:a16="http://schemas.microsoft.com/office/drawing/2014/main" id="{CA5DF0F3-E841-943D-399B-4905B625645D}"/>
              </a:ext>
            </a:extLst>
          </p:cNvPr>
          <p:cNvSpPr/>
          <p:nvPr userDrawn="1"/>
        </p:nvSpPr>
        <p:spPr>
          <a:xfrm>
            <a:off x="7573280" y="-1"/>
            <a:ext cx="4618720" cy="685800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720" h="6858003">
                <a:moveTo>
                  <a:pt x="0" y="0"/>
                </a:moveTo>
                <a:lnTo>
                  <a:pt x="4618720" y="0"/>
                </a:lnTo>
                <a:lnTo>
                  <a:pt x="4618720" y="6858003"/>
                </a:lnTo>
                <a:lnTo>
                  <a:pt x="2788516" y="685800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84" name="!!AFB_">
            <a:extLst>
              <a:ext uri="{FF2B5EF4-FFF2-40B4-BE49-F238E27FC236}">
                <a16:creationId xmlns:a16="http://schemas.microsoft.com/office/drawing/2014/main" id="{573A4E94-10F2-1E47-943E-CADD7E30207A}"/>
              </a:ext>
            </a:extLst>
          </p:cNvPr>
          <p:cNvSpPr>
            <a:spLocks noGrp="1" noChangeAspect="1"/>
          </p:cNvSpPr>
          <p:nvPr>
            <p:ph type="pic" sz="quarter" idx="16" hasCustomPrompt="1"/>
          </p:nvPr>
        </p:nvSpPr>
        <p:spPr>
          <a:xfrm>
            <a:off x="5886590" y="552450"/>
            <a:ext cx="5760000" cy="5540375"/>
          </a:xfrm>
          <a:solidFill>
            <a:schemeClr val="bg1">
              <a:lumMod val="95000"/>
            </a:schemeClr>
          </a:solidFill>
        </p:spPr>
        <p:txBody>
          <a:bodyPr tIns="1800000">
            <a:normAutofit/>
          </a:bodyPr>
          <a:lstStyle>
            <a:lvl1pPr marL="0" indent="0" algn="ctr">
              <a:buNone/>
              <a:defRPr sz="1800">
                <a:solidFill>
                  <a:schemeClr val="tx2"/>
                </a:solidFill>
              </a:defRPr>
            </a:lvl1pPr>
          </a:lstStyle>
          <a:p>
            <a:r>
              <a:rPr lang="en-GB" dirty="0"/>
              <a:t>Click to add an image</a:t>
            </a:r>
          </a:p>
        </p:txBody>
      </p:sp>
      <p:sp>
        <p:nvSpPr>
          <p:cNvPr id="122" name="!!TXT_">
            <a:extLst>
              <a:ext uri="{FF2B5EF4-FFF2-40B4-BE49-F238E27FC236}">
                <a16:creationId xmlns:a16="http://schemas.microsoft.com/office/drawing/2014/main" id="{0F14185C-FD30-196D-E5FB-185FDCBEDB4A}"/>
              </a:ext>
            </a:extLst>
          </p:cNvPr>
          <p:cNvSpPr>
            <a:spLocks noGrp="1"/>
          </p:cNvSpPr>
          <p:nvPr>
            <p:ph type="body" sz="quarter" idx="17" hasCustomPrompt="1"/>
          </p:nvPr>
        </p:nvSpPr>
        <p:spPr>
          <a:xfrm>
            <a:off x="506383" y="4043716"/>
            <a:ext cx="5040000" cy="900000"/>
          </a:xfrm>
        </p:spPr>
        <p:txBody>
          <a:bodyPr>
            <a:normAutofit/>
          </a:bodyPr>
          <a:lstStyle>
            <a:lvl1pPr marL="0" indent="0">
              <a:buNone/>
              <a:defRPr sz="2400" b="1">
                <a:solidFill>
                  <a:schemeClr val="accent2"/>
                </a:solidFill>
                <a:latin typeface="+mj-lt"/>
              </a:defRPr>
            </a:lvl1pPr>
          </a:lstStyle>
          <a:p>
            <a:pPr lvl="0"/>
            <a:r>
              <a:rPr lang="en-GB" dirty="0"/>
              <a:t>Click to add text</a:t>
            </a:r>
          </a:p>
        </p:txBody>
      </p:sp>
      <p:sp>
        <p:nvSpPr>
          <p:cNvPr id="120" name="!!VLAK_oranje tit">
            <a:extLst>
              <a:ext uri="{FF2B5EF4-FFF2-40B4-BE49-F238E27FC236}">
                <a16:creationId xmlns:a16="http://schemas.microsoft.com/office/drawing/2014/main" id="{915BCBF0-98CB-E866-3619-3A3A2D097BB9}"/>
              </a:ext>
            </a:extLst>
          </p:cNvPr>
          <p:cNvSpPr/>
          <p:nvPr userDrawn="1"/>
        </p:nvSpPr>
        <p:spPr>
          <a:xfrm rot="10800000">
            <a:off x="0" y="1523476"/>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3" name="Tijdelijke aanduiding voor titel 1">
            <a:extLst>
              <a:ext uri="{FF2B5EF4-FFF2-40B4-BE49-F238E27FC236}">
                <a16:creationId xmlns:a16="http://schemas.microsoft.com/office/drawing/2014/main" id="{A8C7F86F-5282-B79F-9906-E4EF73BF6DAC}"/>
              </a:ext>
            </a:extLst>
          </p:cNvPr>
          <p:cNvSpPr>
            <a:spLocks noGrp="1"/>
          </p:cNvSpPr>
          <p:nvPr>
            <p:ph type="title" hasCustomPrompt="1"/>
          </p:nvPr>
        </p:nvSpPr>
        <p:spPr>
          <a:xfrm>
            <a:off x="497337" y="1439464"/>
            <a:ext cx="5036345" cy="2604251"/>
          </a:xfrm>
          <a:prstGeom prst="rect">
            <a:avLst/>
          </a:prstGeom>
        </p:spPr>
        <p:txBody>
          <a:bodyPr vert="horz" lIns="91440" tIns="45720" rIns="91440" bIns="45720" rtlCol="0" anchor="t">
            <a:normAutofit/>
          </a:bodyPr>
          <a:lstStyle>
            <a:lvl1pPr>
              <a:defRPr b="1">
                <a:solidFill>
                  <a:schemeClr val="tx1"/>
                </a:solidFill>
              </a:defRPr>
            </a:lvl1pPr>
          </a:lstStyle>
          <a:p>
            <a:r>
              <a:rPr lang="en-GB" dirty="0"/>
              <a:t>CLICK TO </a:t>
            </a:r>
            <a:br>
              <a:rPr lang="en-GB" dirty="0"/>
            </a:br>
            <a:r>
              <a:rPr lang="en-GB" dirty="0"/>
              <a:t>EDIT STYLE</a:t>
            </a:r>
          </a:p>
        </p:txBody>
      </p:sp>
      <p:grpSp>
        <p:nvGrpSpPr>
          <p:cNvPr id="7" name="!!LOGO_VUB">
            <a:extLst>
              <a:ext uri="{FF2B5EF4-FFF2-40B4-BE49-F238E27FC236}">
                <a16:creationId xmlns:a16="http://schemas.microsoft.com/office/drawing/2014/main" id="{4C668951-3A79-D235-232D-2E5440F60E5F}"/>
              </a:ext>
            </a:extLst>
          </p:cNvPr>
          <p:cNvGrpSpPr>
            <a:grpSpLocks/>
          </p:cNvGrpSpPr>
          <p:nvPr userDrawn="1"/>
        </p:nvGrpSpPr>
        <p:grpSpPr>
          <a:xfrm>
            <a:off x="626690" y="5336577"/>
            <a:ext cx="2880000" cy="1015213"/>
            <a:chOff x="1029807" y="1643143"/>
            <a:chExt cx="10132386" cy="3571712"/>
          </a:xfrm>
        </p:grpSpPr>
        <p:sp>
          <p:nvSpPr>
            <p:cNvPr id="8" name="Rechthoek 7">
              <a:extLst>
                <a:ext uri="{FF2B5EF4-FFF2-40B4-BE49-F238E27FC236}">
                  <a16:creationId xmlns:a16="http://schemas.microsoft.com/office/drawing/2014/main" id="{3224D8F1-343C-CFE0-9E27-087AD1C85BF2}"/>
                </a:ext>
              </a:extLst>
            </p:cNvPr>
            <p:cNvSpPr/>
            <p:nvPr/>
          </p:nvSpPr>
          <p:spPr>
            <a:xfrm>
              <a:off x="1365141" y="1643143"/>
              <a:ext cx="3557388" cy="3571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Light" pitchFamily="2" charset="0"/>
              </a:endParaRPr>
            </a:p>
          </p:txBody>
        </p:sp>
        <p:sp>
          <p:nvSpPr>
            <p:cNvPr id="9" name="Vrije vorm: vorm 8">
              <a:extLst>
                <a:ext uri="{FF2B5EF4-FFF2-40B4-BE49-F238E27FC236}">
                  <a16:creationId xmlns:a16="http://schemas.microsoft.com/office/drawing/2014/main" id="{46394BE0-91BC-046E-A2C4-B1DFB833A554}"/>
                </a:ext>
              </a:extLst>
            </p:cNvPr>
            <p:cNvSpPr/>
            <p:nvPr/>
          </p:nvSpPr>
          <p:spPr>
            <a:xfrm>
              <a:off x="5557025" y="2108589"/>
              <a:ext cx="627214" cy="679649"/>
            </a:xfrm>
            <a:custGeom>
              <a:avLst/>
              <a:gdLst>
                <a:gd name="connsiteX0" fmla="*/ 414949 w 754712"/>
                <a:gd name="connsiteY0" fmla="*/ 817804 h 817804"/>
                <a:gd name="connsiteX1" fmla="*/ 754713 w 754712"/>
                <a:gd name="connsiteY1" fmla="*/ 0 h 817804"/>
                <a:gd name="connsiteX2" fmla="*/ 665039 w 754712"/>
                <a:gd name="connsiteY2" fmla="*/ 0 h 817804"/>
                <a:gd name="connsiteX3" fmla="*/ 376217 w 754712"/>
                <a:gd name="connsiteY3" fmla="*/ 715981 h 817804"/>
                <a:gd name="connsiteX4" fmla="*/ 89615 w 754712"/>
                <a:gd name="connsiteY4" fmla="*/ 0 h 817804"/>
                <a:gd name="connsiteX5" fmla="*/ 0 w 754712"/>
                <a:gd name="connsiteY5" fmla="*/ 0 h 817804"/>
                <a:gd name="connsiteX6" fmla="*/ 337485 w 754712"/>
                <a:gd name="connsiteY6" fmla="*/ 817804 h 817804"/>
                <a:gd name="connsiteX7" fmla="*/ 414949 w 754712"/>
                <a:gd name="connsiteY7" fmla="*/ 81780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414949" y="817804"/>
                  </a:moveTo>
                  <a:lnTo>
                    <a:pt x="754713" y="0"/>
                  </a:lnTo>
                  <a:lnTo>
                    <a:pt x="665039" y="0"/>
                  </a:lnTo>
                  <a:lnTo>
                    <a:pt x="376217" y="715981"/>
                  </a:lnTo>
                  <a:lnTo>
                    <a:pt x="89615" y="0"/>
                  </a:lnTo>
                  <a:lnTo>
                    <a:pt x="0" y="0"/>
                  </a:lnTo>
                  <a:lnTo>
                    <a:pt x="337485" y="817804"/>
                  </a:lnTo>
                  <a:lnTo>
                    <a:pt x="414949"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0" name="Vrije vorm: vorm 9">
              <a:extLst>
                <a:ext uri="{FF2B5EF4-FFF2-40B4-BE49-F238E27FC236}">
                  <a16:creationId xmlns:a16="http://schemas.microsoft.com/office/drawing/2014/main" id="{D59DE506-8D1A-0697-E611-DE2EEE7B2C2F}"/>
                </a:ext>
              </a:extLst>
            </p:cNvPr>
            <p:cNvSpPr/>
            <p:nvPr/>
          </p:nvSpPr>
          <p:spPr>
            <a:xfrm>
              <a:off x="6289010" y="2108589"/>
              <a:ext cx="460737" cy="679649"/>
            </a:xfrm>
            <a:custGeom>
              <a:avLst/>
              <a:gdLst>
                <a:gd name="connsiteX0" fmla="*/ 81903 w 554394"/>
                <a:gd name="connsiteY0" fmla="*/ 74133 h 817804"/>
                <a:gd name="connsiteX1" fmla="*/ 211359 w 554394"/>
                <a:gd name="connsiteY1" fmla="*/ 74133 h 817804"/>
                <a:gd name="connsiteX2" fmla="*/ 396196 w 554394"/>
                <a:gd name="connsiteY2" fmla="*/ 112865 h 817804"/>
                <a:gd name="connsiteX3" fmla="*/ 472550 w 554394"/>
                <a:gd name="connsiteY3" fmla="*/ 258912 h 817804"/>
                <a:gd name="connsiteX4" fmla="*/ 366285 w 554394"/>
                <a:gd name="connsiteY4" fmla="*/ 424880 h 817804"/>
                <a:gd name="connsiteX5" fmla="*/ 188108 w 554394"/>
                <a:gd name="connsiteY5" fmla="*/ 447020 h 817804"/>
                <a:gd name="connsiteX6" fmla="*/ 163748 w 554394"/>
                <a:gd name="connsiteY6" fmla="*/ 447020 h 817804"/>
                <a:gd name="connsiteX7" fmla="*/ 441529 w 554394"/>
                <a:gd name="connsiteY7" fmla="*/ 817746 h 817804"/>
                <a:gd name="connsiteX8" fmla="*/ 543353 w 554394"/>
                <a:gd name="connsiteY8" fmla="*/ 817746 h 817804"/>
                <a:gd name="connsiteX9" fmla="*/ 313183 w 554394"/>
                <a:gd name="connsiteY9" fmla="*/ 512333 h 817804"/>
                <a:gd name="connsiteX10" fmla="*/ 554394 w 554394"/>
                <a:gd name="connsiteY10" fmla="*/ 266682 h 817804"/>
                <a:gd name="connsiteX11" fmla="*/ 427158 w 554394"/>
                <a:gd name="connsiteY11" fmla="*/ 39842 h 817804"/>
                <a:gd name="connsiteX12" fmla="*/ 194768 w 554394"/>
                <a:gd name="connsiteY12" fmla="*/ 0 h 817804"/>
                <a:gd name="connsiteX13" fmla="*/ 0 w 554394"/>
                <a:gd name="connsiteY13" fmla="*/ 0 h 817804"/>
                <a:gd name="connsiteX14" fmla="*/ 0 w 554394"/>
                <a:gd name="connsiteY14" fmla="*/ 817804 h 817804"/>
                <a:gd name="connsiteX15" fmla="*/ 81903 w 554394"/>
                <a:gd name="connsiteY15" fmla="*/ 817804 h 817804"/>
                <a:gd name="connsiteX16" fmla="*/ 81903 w 554394"/>
                <a:gd name="connsiteY16"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81903" y="74133"/>
                  </a:moveTo>
                  <a:lnTo>
                    <a:pt x="211359" y="74133"/>
                  </a:lnTo>
                  <a:cubicBezTo>
                    <a:pt x="275562" y="74133"/>
                    <a:pt x="341925" y="74133"/>
                    <a:pt x="396196" y="112865"/>
                  </a:cubicBezTo>
                  <a:cubicBezTo>
                    <a:pt x="442698" y="144937"/>
                    <a:pt x="472550" y="202479"/>
                    <a:pt x="472550" y="258912"/>
                  </a:cubicBezTo>
                  <a:cubicBezTo>
                    <a:pt x="472550" y="331936"/>
                    <a:pt x="433818" y="393918"/>
                    <a:pt x="366285" y="424880"/>
                  </a:cubicBezTo>
                  <a:cubicBezTo>
                    <a:pt x="312073" y="449240"/>
                    <a:pt x="245651" y="447020"/>
                    <a:pt x="188108" y="447020"/>
                  </a:cubicBezTo>
                  <a:lnTo>
                    <a:pt x="163748" y="447020"/>
                  </a:lnTo>
                  <a:lnTo>
                    <a:pt x="441529" y="817746"/>
                  </a:lnTo>
                  <a:lnTo>
                    <a:pt x="543353" y="817746"/>
                  </a:lnTo>
                  <a:lnTo>
                    <a:pt x="313183" y="512333"/>
                  </a:lnTo>
                  <a:cubicBezTo>
                    <a:pt x="445969" y="509003"/>
                    <a:pt x="554394" y="400578"/>
                    <a:pt x="554394" y="266682"/>
                  </a:cubicBezTo>
                  <a:cubicBezTo>
                    <a:pt x="554394" y="171518"/>
                    <a:pt x="510113" y="87394"/>
                    <a:pt x="427158" y="39842"/>
                  </a:cubicBezTo>
                  <a:cubicBezTo>
                    <a:pt x="358575" y="1110"/>
                    <a:pt x="272231" y="0"/>
                    <a:pt x="194768" y="0"/>
                  </a:cubicBezTo>
                  <a:lnTo>
                    <a:pt x="0" y="0"/>
                  </a:lnTo>
                  <a:lnTo>
                    <a:pt x="0" y="817804"/>
                  </a:lnTo>
                  <a:lnTo>
                    <a:pt x="81903" y="817804"/>
                  </a:lnTo>
                  <a:lnTo>
                    <a:pt x="81903"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1" name="Vrije vorm: vorm 10">
              <a:extLst>
                <a:ext uri="{FF2B5EF4-FFF2-40B4-BE49-F238E27FC236}">
                  <a16:creationId xmlns:a16="http://schemas.microsoft.com/office/drawing/2014/main" id="{DF29B288-141B-EEA4-1B0D-F45D158FD382}"/>
                </a:ext>
              </a:extLst>
            </p:cNvPr>
            <p:cNvSpPr/>
            <p:nvPr/>
          </p:nvSpPr>
          <p:spPr>
            <a:xfrm>
              <a:off x="6873014" y="210858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2" name="Vrije vorm: vorm 11">
              <a:extLst>
                <a:ext uri="{FF2B5EF4-FFF2-40B4-BE49-F238E27FC236}">
                  <a16:creationId xmlns:a16="http://schemas.microsoft.com/office/drawing/2014/main" id="{01D9BA15-BC13-D518-93ED-DF9ABB744EFE}"/>
                </a:ext>
              </a:extLst>
            </p:cNvPr>
            <p:cNvSpPr/>
            <p:nvPr/>
          </p:nvSpPr>
          <p:spPr>
            <a:xfrm>
              <a:off x="7046823" y="2108589"/>
              <a:ext cx="363298" cy="691593"/>
            </a:xfrm>
            <a:custGeom>
              <a:avLst/>
              <a:gdLst>
                <a:gd name="connsiteX0" fmla="*/ 218019 w 437148"/>
                <a:gd name="connsiteY0" fmla="*/ 832176 h 832175"/>
                <a:gd name="connsiteX1" fmla="*/ 392866 w 437148"/>
                <a:gd name="connsiteY1" fmla="*/ 751382 h 832175"/>
                <a:gd name="connsiteX2" fmla="*/ 437148 w 437148"/>
                <a:gd name="connsiteY2" fmla="*/ 587635 h 832175"/>
                <a:gd name="connsiteX3" fmla="*/ 437148 w 437148"/>
                <a:gd name="connsiteY3" fmla="*/ 0 h 832175"/>
                <a:gd name="connsiteX4" fmla="*/ 355245 w 437148"/>
                <a:gd name="connsiteY4" fmla="*/ 0 h 832175"/>
                <a:gd name="connsiteX5" fmla="*/ 355245 w 437148"/>
                <a:gd name="connsiteY5" fmla="*/ 563274 h 832175"/>
                <a:gd name="connsiteX6" fmla="*/ 345313 w 437148"/>
                <a:gd name="connsiteY6" fmla="*/ 671699 h 832175"/>
                <a:gd name="connsiteX7" fmla="*/ 225789 w 437148"/>
                <a:gd name="connsiteY7" fmla="*/ 753602 h 832175"/>
                <a:gd name="connsiteX8" fmla="*/ 80794 w 437148"/>
                <a:gd name="connsiteY8" fmla="*/ 624146 h 832175"/>
                <a:gd name="connsiteX9" fmla="*/ 0 w 437148"/>
                <a:gd name="connsiteY9" fmla="*/ 624146 h 832175"/>
                <a:gd name="connsiteX10" fmla="*/ 218019 w 437148"/>
                <a:gd name="connsiteY10" fmla="*/ 832176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148" h="832175">
                  <a:moveTo>
                    <a:pt x="218019" y="832176"/>
                  </a:moveTo>
                  <a:cubicBezTo>
                    <a:pt x="285493" y="832176"/>
                    <a:pt x="349695" y="805595"/>
                    <a:pt x="392866" y="751382"/>
                  </a:cubicBezTo>
                  <a:cubicBezTo>
                    <a:pt x="436038" y="698280"/>
                    <a:pt x="432708" y="651778"/>
                    <a:pt x="437148" y="587635"/>
                  </a:cubicBezTo>
                  <a:lnTo>
                    <a:pt x="437148" y="0"/>
                  </a:lnTo>
                  <a:lnTo>
                    <a:pt x="355245" y="0"/>
                  </a:lnTo>
                  <a:lnTo>
                    <a:pt x="355245" y="563274"/>
                  </a:lnTo>
                  <a:cubicBezTo>
                    <a:pt x="355245" y="597566"/>
                    <a:pt x="356355" y="639627"/>
                    <a:pt x="345313" y="671699"/>
                  </a:cubicBezTo>
                  <a:cubicBezTo>
                    <a:pt x="326503" y="722582"/>
                    <a:pt x="280002" y="753602"/>
                    <a:pt x="225789" y="753602"/>
                  </a:cubicBezTo>
                  <a:cubicBezTo>
                    <a:pt x="148325" y="753602"/>
                    <a:pt x="86343" y="701610"/>
                    <a:pt x="80794" y="624146"/>
                  </a:cubicBezTo>
                  <a:lnTo>
                    <a:pt x="0" y="624146"/>
                  </a:lnTo>
                  <a:cubicBezTo>
                    <a:pt x="3330" y="742561"/>
                    <a:pt x="98494" y="832176"/>
                    <a:pt x="218019" y="832176"/>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3" name="Vrije vorm: vorm 12">
              <a:extLst>
                <a:ext uri="{FF2B5EF4-FFF2-40B4-BE49-F238E27FC236}">
                  <a16:creationId xmlns:a16="http://schemas.microsoft.com/office/drawing/2014/main" id="{8E4BEF52-BA8B-513E-345F-48A24504B29E}"/>
                </a:ext>
              </a:extLst>
            </p:cNvPr>
            <p:cNvSpPr/>
            <p:nvPr/>
          </p:nvSpPr>
          <p:spPr>
            <a:xfrm>
              <a:off x="7575627" y="2108589"/>
              <a:ext cx="371552" cy="679649"/>
            </a:xfrm>
            <a:custGeom>
              <a:avLst/>
              <a:gdLst>
                <a:gd name="connsiteX0" fmla="*/ 447079 w 447079"/>
                <a:gd name="connsiteY0" fmla="*/ 743613 h 817804"/>
                <a:gd name="connsiteX1" fmla="*/ 81845 w 447079"/>
                <a:gd name="connsiteY1" fmla="*/ 743613 h 817804"/>
                <a:gd name="connsiteX2" fmla="*/ 81845 w 447079"/>
                <a:gd name="connsiteY2" fmla="*/ 442639 h 817804"/>
                <a:gd name="connsiteX3" fmla="*/ 434869 w 447079"/>
                <a:gd name="connsiteY3" fmla="*/ 442639 h 817804"/>
                <a:gd name="connsiteX4" fmla="*/ 434869 w 447079"/>
                <a:gd name="connsiteY4" fmla="*/ 368506 h 817804"/>
                <a:gd name="connsiteX5" fmla="*/ 81845 w 447079"/>
                <a:gd name="connsiteY5" fmla="*/ 368506 h 817804"/>
                <a:gd name="connsiteX6" fmla="*/ 81845 w 447079"/>
                <a:gd name="connsiteY6" fmla="*/ 74133 h 817804"/>
                <a:gd name="connsiteX7" fmla="*/ 447079 w 447079"/>
                <a:gd name="connsiteY7" fmla="*/ 74133 h 817804"/>
                <a:gd name="connsiteX8" fmla="*/ 447079 w 447079"/>
                <a:gd name="connsiteY8" fmla="*/ 0 h 817804"/>
                <a:gd name="connsiteX9" fmla="*/ 0 w 447079"/>
                <a:gd name="connsiteY9" fmla="*/ 0 h 817804"/>
                <a:gd name="connsiteX10" fmla="*/ 0 w 447079"/>
                <a:gd name="connsiteY10" fmla="*/ 817804 h 817804"/>
                <a:gd name="connsiteX11" fmla="*/ 447079 w 447079"/>
                <a:gd name="connsiteY11" fmla="*/ 817804 h 817804"/>
                <a:gd name="connsiteX12" fmla="*/ 447079 w 447079"/>
                <a:gd name="connsiteY12" fmla="*/ 74361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3613"/>
                  </a:moveTo>
                  <a:lnTo>
                    <a:pt x="81845" y="743613"/>
                  </a:lnTo>
                  <a:lnTo>
                    <a:pt x="81845" y="442639"/>
                  </a:lnTo>
                  <a:lnTo>
                    <a:pt x="434869" y="442639"/>
                  </a:lnTo>
                  <a:lnTo>
                    <a:pt x="434869" y="368506"/>
                  </a:lnTo>
                  <a:lnTo>
                    <a:pt x="81845" y="368506"/>
                  </a:lnTo>
                  <a:lnTo>
                    <a:pt x="81845" y="74133"/>
                  </a:lnTo>
                  <a:lnTo>
                    <a:pt x="447079" y="74133"/>
                  </a:lnTo>
                  <a:lnTo>
                    <a:pt x="447079" y="0"/>
                  </a:lnTo>
                  <a:lnTo>
                    <a:pt x="0" y="0"/>
                  </a:lnTo>
                  <a:lnTo>
                    <a:pt x="0" y="817804"/>
                  </a:lnTo>
                  <a:lnTo>
                    <a:pt x="447079" y="817804"/>
                  </a:lnTo>
                  <a:lnTo>
                    <a:pt x="447079" y="74361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4" name="Vrije vorm: vorm 13">
              <a:extLst>
                <a:ext uri="{FF2B5EF4-FFF2-40B4-BE49-F238E27FC236}">
                  <a16:creationId xmlns:a16="http://schemas.microsoft.com/office/drawing/2014/main" id="{2F75CC6D-AEB9-5BDA-2C3E-B1AFEC15D846}"/>
                </a:ext>
              </a:extLst>
            </p:cNvPr>
            <p:cNvSpPr/>
            <p:nvPr/>
          </p:nvSpPr>
          <p:spPr>
            <a:xfrm>
              <a:off x="5617663" y="3083179"/>
              <a:ext cx="462631" cy="691593"/>
            </a:xfrm>
            <a:custGeom>
              <a:avLst/>
              <a:gdLst>
                <a:gd name="connsiteX0" fmla="*/ 474770 w 556672"/>
                <a:gd name="connsiteY0" fmla="*/ 496852 h 832175"/>
                <a:gd name="connsiteX1" fmla="*/ 429378 w 556672"/>
                <a:gd name="connsiteY1" fmla="*/ 679469 h 832175"/>
                <a:gd name="connsiteX2" fmla="*/ 278891 w 556672"/>
                <a:gd name="connsiteY2" fmla="*/ 753602 h 832175"/>
                <a:gd name="connsiteX3" fmla="*/ 119525 w 556672"/>
                <a:gd name="connsiteY3" fmla="*/ 668369 h 832175"/>
                <a:gd name="connsiteX4" fmla="*/ 81903 w 556672"/>
                <a:gd name="connsiteY4" fmla="*/ 496852 h 832175"/>
                <a:gd name="connsiteX5" fmla="*/ 81903 w 556672"/>
                <a:gd name="connsiteY5" fmla="*/ 0 h 832175"/>
                <a:gd name="connsiteX6" fmla="*/ 0 w 556672"/>
                <a:gd name="connsiteY6" fmla="*/ 0 h 832175"/>
                <a:gd name="connsiteX7" fmla="*/ 0 w 556672"/>
                <a:gd name="connsiteY7" fmla="*/ 496852 h 832175"/>
                <a:gd name="connsiteX8" fmla="*/ 65312 w 556672"/>
                <a:gd name="connsiteY8" fmla="*/ 734792 h 832175"/>
                <a:gd name="connsiteX9" fmla="*/ 278891 w 556672"/>
                <a:gd name="connsiteY9" fmla="*/ 832176 h 832175"/>
                <a:gd name="connsiteX10" fmla="*/ 495800 w 556672"/>
                <a:gd name="connsiteY10" fmla="*/ 728132 h 832175"/>
                <a:gd name="connsiteX11" fmla="*/ 556673 w 556672"/>
                <a:gd name="connsiteY11" fmla="*/ 496852 h 832175"/>
                <a:gd name="connsiteX12" fmla="*/ 556673 w 556672"/>
                <a:gd name="connsiteY12" fmla="*/ 0 h 832175"/>
                <a:gd name="connsiteX13" fmla="*/ 474770 w 556672"/>
                <a:gd name="connsiteY13" fmla="*/ 0 h 832175"/>
                <a:gd name="connsiteX14" fmla="*/ 474770 w 556672"/>
                <a:gd name="connsiteY14" fmla="*/ 496852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474770" y="496852"/>
                  </a:moveTo>
                  <a:cubicBezTo>
                    <a:pt x="474770" y="561054"/>
                    <a:pt x="469220" y="626308"/>
                    <a:pt x="429378" y="679469"/>
                  </a:cubicBezTo>
                  <a:cubicBezTo>
                    <a:pt x="395086" y="727080"/>
                    <a:pt x="336434" y="753602"/>
                    <a:pt x="278891" y="753602"/>
                  </a:cubicBezTo>
                  <a:cubicBezTo>
                    <a:pt x="214689" y="753602"/>
                    <a:pt x="153817" y="722640"/>
                    <a:pt x="119525" y="668369"/>
                  </a:cubicBezTo>
                  <a:cubicBezTo>
                    <a:pt x="87453" y="617487"/>
                    <a:pt x="81903" y="555504"/>
                    <a:pt x="81903" y="496852"/>
                  </a:cubicBezTo>
                  <a:lnTo>
                    <a:pt x="81903" y="0"/>
                  </a:lnTo>
                  <a:lnTo>
                    <a:pt x="0" y="0"/>
                  </a:lnTo>
                  <a:lnTo>
                    <a:pt x="0" y="496852"/>
                  </a:lnTo>
                  <a:cubicBezTo>
                    <a:pt x="0" y="583136"/>
                    <a:pt x="8880" y="665040"/>
                    <a:pt x="65312" y="734792"/>
                  </a:cubicBezTo>
                  <a:cubicBezTo>
                    <a:pt x="117305" y="797884"/>
                    <a:pt x="196988" y="832176"/>
                    <a:pt x="278891" y="832176"/>
                  </a:cubicBezTo>
                  <a:cubicBezTo>
                    <a:pt x="360794" y="832176"/>
                    <a:pt x="444859" y="795664"/>
                    <a:pt x="495800" y="728132"/>
                  </a:cubicBezTo>
                  <a:cubicBezTo>
                    <a:pt x="548903" y="659548"/>
                    <a:pt x="556673" y="579865"/>
                    <a:pt x="556673" y="496852"/>
                  </a:cubicBezTo>
                  <a:lnTo>
                    <a:pt x="556673" y="0"/>
                  </a:lnTo>
                  <a:lnTo>
                    <a:pt x="474770" y="0"/>
                  </a:lnTo>
                  <a:lnTo>
                    <a:pt x="474770" y="496852"/>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5" name="Vrije vorm: vorm 14">
              <a:extLst>
                <a:ext uri="{FF2B5EF4-FFF2-40B4-BE49-F238E27FC236}">
                  <a16:creationId xmlns:a16="http://schemas.microsoft.com/office/drawing/2014/main" id="{9B32671D-3CE0-80E9-217B-37ED0942D967}"/>
                </a:ext>
              </a:extLst>
            </p:cNvPr>
            <p:cNvSpPr/>
            <p:nvPr/>
          </p:nvSpPr>
          <p:spPr>
            <a:xfrm>
              <a:off x="6245800" y="3083179"/>
              <a:ext cx="540795" cy="679649"/>
            </a:xfrm>
            <a:custGeom>
              <a:avLst/>
              <a:gdLst>
                <a:gd name="connsiteX0" fmla="*/ 81903 w 650726"/>
                <a:gd name="connsiteY0" fmla="*/ 98494 h 817804"/>
                <a:gd name="connsiteX1" fmla="*/ 568824 w 650726"/>
                <a:gd name="connsiteY1" fmla="*/ 817805 h 817804"/>
                <a:gd name="connsiteX2" fmla="*/ 650727 w 650726"/>
                <a:gd name="connsiteY2" fmla="*/ 817805 h 817804"/>
                <a:gd name="connsiteX3" fmla="*/ 650727 w 650726"/>
                <a:gd name="connsiteY3" fmla="*/ 0 h 817804"/>
                <a:gd name="connsiteX4" fmla="*/ 568824 w 650726"/>
                <a:gd name="connsiteY4" fmla="*/ 0 h 817804"/>
                <a:gd name="connsiteX5" fmla="*/ 568824 w 650726"/>
                <a:gd name="connsiteY5" fmla="*/ 678359 h 817804"/>
                <a:gd name="connsiteX6" fmla="*/ 110704 w 650726"/>
                <a:gd name="connsiteY6" fmla="*/ 0 h 817804"/>
                <a:gd name="connsiteX7" fmla="*/ 0 w 650726"/>
                <a:gd name="connsiteY7" fmla="*/ 0 h 817804"/>
                <a:gd name="connsiteX8" fmla="*/ 0 w 650726"/>
                <a:gd name="connsiteY8" fmla="*/ 817805 h 817804"/>
                <a:gd name="connsiteX9" fmla="*/ 81903 w 650726"/>
                <a:gd name="connsiteY9" fmla="*/ 817805 h 817804"/>
                <a:gd name="connsiteX10" fmla="*/ 81903 w 650726"/>
                <a:gd name="connsiteY10" fmla="*/ 9849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26" h="817804">
                  <a:moveTo>
                    <a:pt x="81903" y="98494"/>
                  </a:moveTo>
                  <a:lnTo>
                    <a:pt x="568824" y="817805"/>
                  </a:lnTo>
                  <a:lnTo>
                    <a:pt x="650727" y="817805"/>
                  </a:lnTo>
                  <a:lnTo>
                    <a:pt x="650727" y="0"/>
                  </a:lnTo>
                  <a:lnTo>
                    <a:pt x="568824" y="0"/>
                  </a:lnTo>
                  <a:lnTo>
                    <a:pt x="568824" y="678359"/>
                  </a:lnTo>
                  <a:lnTo>
                    <a:pt x="110704" y="0"/>
                  </a:lnTo>
                  <a:lnTo>
                    <a:pt x="0" y="0"/>
                  </a:lnTo>
                  <a:lnTo>
                    <a:pt x="0" y="817805"/>
                  </a:lnTo>
                  <a:lnTo>
                    <a:pt x="81903" y="817805"/>
                  </a:lnTo>
                  <a:lnTo>
                    <a:pt x="81903" y="9849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6" name="Vrije vorm: vorm 15">
              <a:extLst>
                <a:ext uri="{FF2B5EF4-FFF2-40B4-BE49-F238E27FC236}">
                  <a16:creationId xmlns:a16="http://schemas.microsoft.com/office/drawing/2014/main" id="{BC733D1D-166D-2F1B-7196-0458981AE332}"/>
                </a:ext>
              </a:extLst>
            </p:cNvPr>
            <p:cNvSpPr/>
            <p:nvPr/>
          </p:nvSpPr>
          <p:spPr>
            <a:xfrm>
              <a:off x="6952103"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7" name="Vrije vorm: vorm 16">
              <a:extLst>
                <a:ext uri="{FF2B5EF4-FFF2-40B4-BE49-F238E27FC236}">
                  <a16:creationId xmlns:a16="http://schemas.microsoft.com/office/drawing/2014/main" id="{D2B2D7E7-EF64-8ADE-880D-82460EECAC40}"/>
                </a:ext>
              </a:extLst>
            </p:cNvPr>
            <p:cNvSpPr/>
            <p:nvPr/>
          </p:nvSpPr>
          <p:spPr>
            <a:xfrm>
              <a:off x="7124988" y="3083179"/>
              <a:ext cx="627214" cy="679649"/>
            </a:xfrm>
            <a:custGeom>
              <a:avLst/>
              <a:gdLst>
                <a:gd name="connsiteX0" fmla="*/ 0 w 754712"/>
                <a:gd name="connsiteY0" fmla="*/ 0 h 817804"/>
                <a:gd name="connsiteX1" fmla="*/ 337544 w 754712"/>
                <a:gd name="connsiteY1" fmla="*/ 817805 h 817804"/>
                <a:gd name="connsiteX2" fmla="*/ 414949 w 754712"/>
                <a:gd name="connsiteY2" fmla="*/ 817805 h 817804"/>
                <a:gd name="connsiteX3" fmla="*/ 754713 w 754712"/>
                <a:gd name="connsiteY3" fmla="*/ 0 h 817804"/>
                <a:gd name="connsiteX4" fmla="*/ 665098 w 754712"/>
                <a:gd name="connsiteY4" fmla="*/ 0 h 817804"/>
                <a:gd name="connsiteX5" fmla="*/ 376276 w 754712"/>
                <a:gd name="connsiteY5" fmla="*/ 715981 h 817804"/>
                <a:gd name="connsiteX6" fmla="*/ 89615 w 754712"/>
                <a:gd name="connsiteY6" fmla="*/ 0 h 817804"/>
                <a:gd name="connsiteX7" fmla="*/ 0 w 754712"/>
                <a:gd name="connsiteY7"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712" h="817804">
                  <a:moveTo>
                    <a:pt x="0" y="0"/>
                  </a:moveTo>
                  <a:lnTo>
                    <a:pt x="337544" y="817805"/>
                  </a:lnTo>
                  <a:lnTo>
                    <a:pt x="414949" y="817805"/>
                  </a:lnTo>
                  <a:lnTo>
                    <a:pt x="754713" y="0"/>
                  </a:lnTo>
                  <a:lnTo>
                    <a:pt x="665098" y="0"/>
                  </a:lnTo>
                  <a:lnTo>
                    <a:pt x="376276" y="715981"/>
                  </a:lnTo>
                  <a:lnTo>
                    <a:pt x="89615"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8" name="Vrije vorm: vorm 17">
              <a:extLst>
                <a:ext uri="{FF2B5EF4-FFF2-40B4-BE49-F238E27FC236}">
                  <a16:creationId xmlns:a16="http://schemas.microsoft.com/office/drawing/2014/main" id="{563D6466-96DB-B765-36B7-5DC50378B40E}"/>
                </a:ext>
              </a:extLst>
            </p:cNvPr>
            <p:cNvSpPr/>
            <p:nvPr/>
          </p:nvSpPr>
          <p:spPr>
            <a:xfrm>
              <a:off x="7857022" y="3083179"/>
              <a:ext cx="371552" cy="679649"/>
            </a:xfrm>
            <a:custGeom>
              <a:avLst/>
              <a:gdLst>
                <a:gd name="connsiteX0" fmla="*/ 447079 w 447079"/>
                <a:gd name="connsiteY0" fmla="*/ 74133 h 817804"/>
                <a:gd name="connsiteX1" fmla="*/ 447079 w 447079"/>
                <a:gd name="connsiteY1" fmla="*/ 0 h 817804"/>
                <a:gd name="connsiteX2" fmla="*/ 0 w 447079"/>
                <a:gd name="connsiteY2" fmla="*/ 0 h 817804"/>
                <a:gd name="connsiteX3" fmla="*/ 0 w 447079"/>
                <a:gd name="connsiteY3" fmla="*/ 817805 h 817804"/>
                <a:gd name="connsiteX4" fmla="*/ 447079 w 447079"/>
                <a:gd name="connsiteY4" fmla="*/ 817805 h 817804"/>
                <a:gd name="connsiteX5" fmla="*/ 447079 w 447079"/>
                <a:gd name="connsiteY5" fmla="*/ 743671 h 817804"/>
                <a:gd name="connsiteX6" fmla="*/ 81903 w 447079"/>
                <a:gd name="connsiteY6" fmla="*/ 743671 h 817804"/>
                <a:gd name="connsiteX7" fmla="*/ 81903 w 447079"/>
                <a:gd name="connsiteY7" fmla="*/ 442639 h 817804"/>
                <a:gd name="connsiteX8" fmla="*/ 434870 w 447079"/>
                <a:gd name="connsiteY8" fmla="*/ 442639 h 817804"/>
                <a:gd name="connsiteX9" fmla="*/ 434870 w 447079"/>
                <a:gd name="connsiteY9" fmla="*/ 368506 h 817804"/>
                <a:gd name="connsiteX10" fmla="*/ 81903 w 447079"/>
                <a:gd name="connsiteY10" fmla="*/ 368506 h 817804"/>
                <a:gd name="connsiteX11" fmla="*/ 81903 w 447079"/>
                <a:gd name="connsiteY11" fmla="*/ 74133 h 817804"/>
                <a:gd name="connsiteX12" fmla="*/ 447079 w 447079"/>
                <a:gd name="connsiteY12"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447079" y="74133"/>
                  </a:moveTo>
                  <a:lnTo>
                    <a:pt x="447079" y="0"/>
                  </a:lnTo>
                  <a:lnTo>
                    <a:pt x="0" y="0"/>
                  </a:lnTo>
                  <a:lnTo>
                    <a:pt x="0" y="817805"/>
                  </a:ln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19" name="Vrije vorm: vorm 18">
              <a:extLst>
                <a:ext uri="{FF2B5EF4-FFF2-40B4-BE49-F238E27FC236}">
                  <a16:creationId xmlns:a16="http://schemas.microsoft.com/office/drawing/2014/main" id="{6E2530B9-2EE6-9E91-C348-3A84FBA233A8}"/>
                </a:ext>
              </a:extLst>
            </p:cNvPr>
            <p:cNvSpPr/>
            <p:nvPr/>
          </p:nvSpPr>
          <p:spPr>
            <a:xfrm>
              <a:off x="8375727" y="3083179"/>
              <a:ext cx="460737" cy="679649"/>
            </a:xfrm>
            <a:custGeom>
              <a:avLst/>
              <a:gdLst>
                <a:gd name="connsiteX0" fmla="*/ 554394 w 554394"/>
                <a:gd name="connsiteY0" fmla="*/ 266682 h 817804"/>
                <a:gd name="connsiteX1" fmla="*/ 427158 w 554394"/>
                <a:gd name="connsiteY1" fmla="*/ 39842 h 817804"/>
                <a:gd name="connsiteX2" fmla="*/ 194769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8 w 554394"/>
                <a:gd name="connsiteY8" fmla="*/ 112865 h 817804"/>
                <a:gd name="connsiteX9" fmla="*/ 472491 w 554394"/>
                <a:gd name="connsiteY9" fmla="*/ 258912 h 817804"/>
                <a:gd name="connsiteX10" fmla="*/ 366228 w 554394"/>
                <a:gd name="connsiteY10" fmla="*/ 424880 h 817804"/>
                <a:gd name="connsiteX11" fmla="*/ 188050 w 554394"/>
                <a:gd name="connsiteY11" fmla="*/ 447021 h 817804"/>
                <a:gd name="connsiteX12" fmla="*/ 163690 w 554394"/>
                <a:gd name="connsiteY12" fmla="*/ 447021 h 817804"/>
                <a:gd name="connsiteX13" fmla="*/ 441471 w 554394"/>
                <a:gd name="connsiteY13" fmla="*/ 817746 h 817804"/>
                <a:gd name="connsiteX14" fmla="*/ 543295 w 554394"/>
                <a:gd name="connsiteY14" fmla="*/ 817746 h 817804"/>
                <a:gd name="connsiteX15" fmla="*/ 313125 w 554394"/>
                <a:gd name="connsiteY15" fmla="*/ 512333 h 817804"/>
                <a:gd name="connsiteX16" fmla="*/ 554394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5"/>
                    <a:pt x="427158" y="39842"/>
                  </a:cubicBezTo>
                  <a:cubicBezTo>
                    <a:pt x="358575" y="1110"/>
                    <a:pt x="272232" y="0"/>
                    <a:pt x="194769" y="0"/>
                  </a:cubicBezTo>
                  <a:lnTo>
                    <a:pt x="0" y="0"/>
                  </a:lnTo>
                  <a:lnTo>
                    <a:pt x="0" y="817805"/>
                  </a:lnTo>
                  <a:lnTo>
                    <a:pt x="81903" y="817805"/>
                  </a:lnTo>
                  <a:lnTo>
                    <a:pt x="81903" y="74133"/>
                  </a:lnTo>
                  <a:lnTo>
                    <a:pt x="211359" y="74133"/>
                  </a:lnTo>
                  <a:cubicBezTo>
                    <a:pt x="275562" y="74133"/>
                    <a:pt x="341925" y="74133"/>
                    <a:pt x="396138" y="112865"/>
                  </a:cubicBezTo>
                  <a:cubicBezTo>
                    <a:pt x="442639" y="144937"/>
                    <a:pt x="472491" y="202480"/>
                    <a:pt x="472491" y="258912"/>
                  </a:cubicBezTo>
                  <a:cubicBezTo>
                    <a:pt x="472491" y="331936"/>
                    <a:pt x="433759" y="393918"/>
                    <a:pt x="366228" y="424880"/>
                  </a:cubicBezTo>
                  <a:cubicBezTo>
                    <a:pt x="312015" y="449241"/>
                    <a:pt x="245593" y="447021"/>
                    <a:pt x="188050" y="447021"/>
                  </a:cubicBezTo>
                  <a:lnTo>
                    <a:pt x="163690" y="447021"/>
                  </a:lnTo>
                  <a:lnTo>
                    <a:pt x="441471" y="817746"/>
                  </a:lnTo>
                  <a:lnTo>
                    <a:pt x="543295" y="817746"/>
                  </a:lnTo>
                  <a:lnTo>
                    <a:pt x="313125" y="512333"/>
                  </a:lnTo>
                  <a:cubicBezTo>
                    <a:pt x="445911" y="509003"/>
                    <a:pt x="554394" y="400578"/>
                    <a:pt x="554394"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0" name="Vrije vorm: vorm 19">
              <a:extLst>
                <a:ext uri="{FF2B5EF4-FFF2-40B4-BE49-F238E27FC236}">
                  <a16:creationId xmlns:a16="http://schemas.microsoft.com/office/drawing/2014/main" id="{602EFBB2-FE8F-0CA9-35F5-4288A1912412}"/>
                </a:ext>
              </a:extLst>
            </p:cNvPr>
            <p:cNvSpPr/>
            <p:nvPr/>
          </p:nvSpPr>
          <p:spPr>
            <a:xfrm>
              <a:off x="8910011" y="3072108"/>
              <a:ext cx="417534" cy="702662"/>
            </a:xfrm>
            <a:custGeom>
              <a:avLst/>
              <a:gdLst>
                <a:gd name="connsiteX0" fmla="*/ 426056 w 502409"/>
                <a:gd name="connsiteY0" fmla="*/ 434928 h 845495"/>
                <a:gd name="connsiteX1" fmla="*/ 268910 w 502409"/>
                <a:gd name="connsiteY1" fmla="*/ 365234 h 845495"/>
                <a:gd name="connsiteX2" fmla="*/ 107323 w 502409"/>
                <a:gd name="connsiteY2" fmla="*/ 221349 h 845495"/>
                <a:gd name="connsiteX3" fmla="*/ 247879 w 502409"/>
                <a:gd name="connsiteY3" fmla="*/ 78573 h 845495"/>
                <a:gd name="connsiteX4" fmla="*/ 397256 w 502409"/>
                <a:gd name="connsiteY4" fmla="*/ 221349 h 845495"/>
                <a:gd name="connsiteX5" fmla="*/ 482489 w 502409"/>
                <a:gd name="connsiteY5" fmla="*/ 221349 h 845495"/>
                <a:gd name="connsiteX6" fmla="*/ 257869 w 502409"/>
                <a:gd name="connsiteY6" fmla="*/ 0 h 845495"/>
                <a:gd name="connsiteX7" fmla="*/ 25478 w 502409"/>
                <a:gd name="connsiteY7" fmla="*/ 220239 h 845495"/>
                <a:gd name="connsiteX8" fmla="*/ 94062 w 502409"/>
                <a:gd name="connsiteY8" fmla="*/ 372946 h 845495"/>
                <a:gd name="connsiteX9" fmla="*/ 237948 w 502409"/>
                <a:gd name="connsiteY9" fmla="*/ 434928 h 845495"/>
                <a:gd name="connsiteX10" fmla="*/ 364074 w 502409"/>
                <a:gd name="connsiteY10" fmla="*/ 489141 h 845495"/>
                <a:gd name="connsiteX11" fmla="*/ 420506 w 502409"/>
                <a:gd name="connsiteY11" fmla="*/ 605336 h 845495"/>
                <a:gd name="connsiteX12" fmla="*/ 251209 w 502409"/>
                <a:gd name="connsiteY12" fmla="*/ 766922 h 845495"/>
                <a:gd name="connsiteX13" fmla="*/ 87402 w 502409"/>
                <a:gd name="connsiteY13" fmla="*/ 602064 h 845495"/>
                <a:gd name="connsiteX14" fmla="*/ 8 w 502409"/>
                <a:gd name="connsiteY14" fmla="*/ 602064 h 845495"/>
                <a:gd name="connsiteX15" fmla="*/ 253429 w 502409"/>
                <a:gd name="connsiteY15" fmla="*/ 845495 h 845495"/>
                <a:gd name="connsiteX16" fmla="*/ 502410 w 502409"/>
                <a:gd name="connsiteY16" fmla="*/ 606446 h 845495"/>
                <a:gd name="connsiteX17" fmla="*/ 426056 w 502409"/>
                <a:gd name="connsiteY17" fmla="*/ 434928 h 84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5">
                  <a:moveTo>
                    <a:pt x="426056" y="434928"/>
                  </a:moveTo>
                  <a:cubicBezTo>
                    <a:pt x="378503" y="391756"/>
                    <a:pt x="327562" y="381825"/>
                    <a:pt x="268910" y="365234"/>
                  </a:cubicBezTo>
                  <a:cubicBezTo>
                    <a:pt x="189226" y="343094"/>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8" y="88505"/>
                    <a:pt x="25478" y="220239"/>
                  </a:cubicBezTo>
                  <a:cubicBezTo>
                    <a:pt x="25478" y="278891"/>
                    <a:pt x="48729" y="334214"/>
                    <a:pt x="94062" y="372946"/>
                  </a:cubicBezTo>
                  <a:cubicBezTo>
                    <a:pt x="135014" y="408347"/>
                    <a:pt x="187007" y="421667"/>
                    <a:pt x="237948" y="434928"/>
                  </a:cubicBezTo>
                  <a:cubicBezTo>
                    <a:pt x="284449" y="447079"/>
                    <a:pt x="326452" y="458179"/>
                    <a:pt x="364074" y="489141"/>
                  </a:cubicBezTo>
                  <a:cubicBezTo>
                    <a:pt x="398366" y="516831"/>
                    <a:pt x="420506" y="561054"/>
                    <a:pt x="420506" y="605336"/>
                  </a:cubicBezTo>
                  <a:cubicBezTo>
                    <a:pt x="420506" y="699390"/>
                    <a:pt x="344153" y="766922"/>
                    <a:pt x="251209" y="766922"/>
                  </a:cubicBezTo>
                  <a:cubicBezTo>
                    <a:pt x="158264" y="766922"/>
                    <a:pt x="89622" y="691678"/>
                    <a:pt x="87402" y="602064"/>
                  </a:cubicBezTo>
                  <a:lnTo>
                    <a:pt x="8" y="602064"/>
                  </a:lnTo>
                  <a:cubicBezTo>
                    <a:pt x="-1102" y="744839"/>
                    <a:pt x="113983" y="845495"/>
                    <a:pt x="253429" y="845495"/>
                  </a:cubicBezTo>
                  <a:cubicBezTo>
                    <a:pt x="392874" y="845495"/>
                    <a:pt x="502410" y="741451"/>
                    <a:pt x="502410" y="606446"/>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1" name="Vrije vorm: vorm 20">
              <a:extLst>
                <a:ext uri="{FF2B5EF4-FFF2-40B4-BE49-F238E27FC236}">
                  <a16:creationId xmlns:a16="http://schemas.microsoft.com/office/drawing/2014/main" id="{9764C413-2DCE-CFD7-68AD-6682E2E6480C}"/>
                </a:ext>
              </a:extLst>
            </p:cNvPr>
            <p:cNvSpPr/>
            <p:nvPr/>
          </p:nvSpPr>
          <p:spPr>
            <a:xfrm>
              <a:off x="9443387" y="3083179"/>
              <a:ext cx="68066" cy="679649"/>
            </a:xfrm>
            <a:custGeom>
              <a:avLst/>
              <a:gdLst>
                <a:gd name="connsiteX0" fmla="*/ 0 w 81903"/>
                <a:gd name="connsiteY0" fmla="*/ 0 h 817804"/>
                <a:gd name="connsiteX1" fmla="*/ 81903 w 81903"/>
                <a:gd name="connsiteY1" fmla="*/ 0 h 817804"/>
                <a:gd name="connsiteX2" fmla="*/ 81903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3" y="0"/>
                  </a:lnTo>
                  <a:lnTo>
                    <a:pt x="81903"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2" name="Vrije vorm: vorm 21">
              <a:extLst>
                <a:ext uri="{FF2B5EF4-FFF2-40B4-BE49-F238E27FC236}">
                  <a16:creationId xmlns:a16="http://schemas.microsoft.com/office/drawing/2014/main" id="{6075874A-E78B-DF9F-BF20-8A7BB8FE4989}"/>
                </a:ext>
              </a:extLst>
            </p:cNvPr>
            <p:cNvSpPr/>
            <p:nvPr/>
          </p:nvSpPr>
          <p:spPr>
            <a:xfrm>
              <a:off x="9613504" y="3083179"/>
              <a:ext cx="378930" cy="679649"/>
            </a:xfrm>
            <a:custGeom>
              <a:avLst/>
              <a:gdLst>
                <a:gd name="connsiteX0" fmla="*/ 0 w 455958"/>
                <a:gd name="connsiteY0" fmla="*/ 74133 h 817804"/>
                <a:gd name="connsiteX1" fmla="*/ 188108 w 455958"/>
                <a:gd name="connsiteY1" fmla="*/ 74133 h 817804"/>
                <a:gd name="connsiteX2" fmla="*/ 188108 w 455958"/>
                <a:gd name="connsiteY2" fmla="*/ 817805 h 817804"/>
                <a:gd name="connsiteX3" fmla="*/ 270011 w 455958"/>
                <a:gd name="connsiteY3" fmla="*/ 817805 h 817804"/>
                <a:gd name="connsiteX4" fmla="*/ 270011 w 455958"/>
                <a:gd name="connsiteY4" fmla="*/ 74133 h 817804"/>
                <a:gd name="connsiteX5" fmla="*/ 455958 w 455958"/>
                <a:gd name="connsiteY5" fmla="*/ 74133 h 817804"/>
                <a:gd name="connsiteX6" fmla="*/ 455958 w 455958"/>
                <a:gd name="connsiteY6" fmla="*/ 0 h 817804"/>
                <a:gd name="connsiteX7" fmla="*/ 0 w 455958"/>
                <a:gd name="connsiteY7" fmla="*/ 0 h 817804"/>
                <a:gd name="connsiteX8" fmla="*/ 0 w 455958"/>
                <a:gd name="connsiteY8" fmla="*/ 74133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74133"/>
                  </a:moveTo>
                  <a:lnTo>
                    <a:pt x="188108" y="74133"/>
                  </a:lnTo>
                  <a:lnTo>
                    <a:pt x="188108" y="817805"/>
                  </a:lnTo>
                  <a:lnTo>
                    <a:pt x="270011" y="817805"/>
                  </a:lnTo>
                  <a:lnTo>
                    <a:pt x="270011" y="74133"/>
                  </a:lnTo>
                  <a:lnTo>
                    <a:pt x="455958" y="74133"/>
                  </a:lnTo>
                  <a:lnTo>
                    <a:pt x="455958" y="0"/>
                  </a:lnTo>
                  <a:lnTo>
                    <a:pt x="0" y="0"/>
                  </a:lnTo>
                  <a:lnTo>
                    <a:pt x="0" y="74133"/>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3" name="Vrije vorm: vorm 22">
              <a:extLst>
                <a:ext uri="{FF2B5EF4-FFF2-40B4-BE49-F238E27FC236}">
                  <a16:creationId xmlns:a16="http://schemas.microsoft.com/office/drawing/2014/main" id="{CF33BBE4-09F6-208C-E438-D94894A809EB}"/>
                </a:ext>
              </a:extLst>
            </p:cNvPr>
            <p:cNvSpPr/>
            <p:nvPr/>
          </p:nvSpPr>
          <p:spPr>
            <a:xfrm>
              <a:off x="10094486" y="3083179"/>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870 w 447079"/>
                <a:gd name="connsiteY5" fmla="*/ 442639 h 817804"/>
                <a:gd name="connsiteX6" fmla="*/ 434870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870" y="442639"/>
                  </a:lnTo>
                  <a:lnTo>
                    <a:pt x="434870"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4" name="Vrije vorm: vorm 23">
              <a:extLst>
                <a:ext uri="{FF2B5EF4-FFF2-40B4-BE49-F238E27FC236}">
                  <a16:creationId xmlns:a16="http://schemas.microsoft.com/office/drawing/2014/main" id="{D200E398-48E6-EDCE-1759-CB5842ED7271}"/>
                </a:ext>
              </a:extLst>
            </p:cNvPr>
            <p:cNvSpPr/>
            <p:nvPr/>
          </p:nvSpPr>
          <p:spPr>
            <a:xfrm>
              <a:off x="10613145" y="3083179"/>
              <a:ext cx="68066" cy="679649"/>
            </a:xfrm>
            <a:custGeom>
              <a:avLst/>
              <a:gdLst>
                <a:gd name="connsiteX0" fmla="*/ 0 w 81903"/>
                <a:gd name="connsiteY0" fmla="*/ 0 h 817804"/>
                <a:gd name="connsiteX1" fmla="*/ 81904 w 81903"/>
                <a:gd name="connsiteY1" fmla="*/ 0 h 817804"/>
                <a:gd name="connsiteX2" fmla="*/ 81904 w 81903"/>
                <a:gd name="connsiteY2" fmla="*/ 817804 h 817804"/>
                <a:gd name="connsiteX3" fmla="*/ 0 w 81903"/>
                <a:gd name="connsiteY3" fmla="*/ 817804 h 817804"/>
              </a:gdLst>
              <a:ahLst/>
              <a:cxnLst>
                <a:cxn ang="0">
                  <a:pos x="connsiteX0" y="connsiteY0"/>
                </a:cxn>
                <a:cxn ang="0">
                  <a:pos x="connsiteX1" y="connsiteY1"/>
                </a:cxn>
                <a:cxn ang="0">
                  <a:pos x="connsiteX2" y="connsiteY2"/>
                </a:cxn>
                <a:cxn ang="0">
                  <a:pos x="connsiteX3" y="connsiteY3"/>
                </a:cxn>
              </a:cxnLst>
              <a:rect l="l" t="t" r="r" b="b"/>
              <a:pathLst>
                <a:path w="81903" h="817804">
                  <a:moveTo>
                    <a:pt x="0" y="0"/>
                  </a:moveTo>
                  <a:lnTo>
                    <a:pt x="81904" y="0"/>
                  </a:lnTo>
                  <a:lnTo>
                    <a:pt x="81904" y="817804"/>
                  </a:lnTo>
                  <a:lnTo>
                    <a:pt x="0" y="81780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5" name="Vrije vorm: vorm 24">
              <a:extLst>
                <a:ext uri="{FF2B5EF4-FFF2-40B4-BE49-F238E27FC236}">
                  <a16:creationId xmlns:a16="http://schemas.microsoft.com/office/drawing/2014/main" id="{BD065189-4647-5289-2574-599CF2DB97D7}"/>
                </a:ext>
              </a:extLst>
            </p:cNvPr>
            <p:cNvSpPr/>
            <p:nvPr/>
          </p:nvSpPr>
          <p:spPr>
            <a:xfrm>
              <a:off x="10783263" y="3083179"/>
              <a:ext cx="378930" cy="679649"/>
            </a:xfrm>
            <a:custGeom>
              <a:avLst/>
              <a:gdLst>
                <a:gd name="connsiteX0" fmla="*/ 0 w 455958"/>
                <a:gd name="connsiteY0" fmla="*/ 0 h 817804"/>
                <a:gd name="connsiteX1" fmla="*/ 0 w 455958"/>
                <a:gd name="connsiteY1" fmla="*/ 74133 h 817804"/>
                <a:gd name="connsiteX2" fmla="*/ 188167 w 455958"/>
                <a:gd name="connsiteY2" fmla="*/ 74133 h 817804"/>
                <a:gd name="connsiteX3" fmla="*/ 188167 w 455958"/>
                <a:gd name="connsiteY3" fmla="*/ 817805 h 817804"/>
                <a:gd name="connsiteX4" fmla="*/ 270011 w 455958"/>
                <a:gd name="connsiteY4" fmla="*/ 817805 h 817804"/>
                <a:gd name="connsiteX5" fmla="*/ 270011 w 455958"/>
                <a:gd name="connsiteY5" fmla="*/ 74133 h 817804"/>
                <a:gd name="connsiteX6" fmla="*/ 455959 w 455958"/>
                <a:gd name="connsiteY6" fmla="*/ 74133 h 817804"/>
                <a:gd name="connsiteX7" fmla="*/ 455959 w 455958"/>
                <a:gd name="connsiteY7" fmla="*/ 0 h 817804"/>
                <a:gd name="connsiteX8" fmla="*/ 0 w 455958"/>
                <a:gd name="connsiteY8"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958" h="817804">
                  <a:moveTo>
                    <a:pt x="0" y="0"/>
                  </a:moveTo>
                  <a:lnTo>
                    <a:pt x="0" y="74133"/>
                  </a:lnTo>
                  <a:lnTo>
                    <a:pt x="188167" y="74133"/>
                  </a:lnTo>
                  <a:lnTo>
                    <a:pt x="188167" y="817805"/>
                  </a:lnTo>
                  <a:lnTo>
                    <a:pt x="270011" y="817805"/>
                  </a:lnTo>
                  <a:lnTo>
                    <a:pt x="270011" y="74133"/>
                  </a:lnTo>
                  <a:lnTo>
                    <a:pt x="455959" y="74133"/>
                  </a:lnTo>
                  <a:lnTo>
                    <a:pt x="455959" y="0"/>
                  </a:lnTo>
                  <a:lnTo>
                    <a:pt x="0"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6" name="Vrije vorm: vorm 25">
              <a:extLst>
                <a:ext uri="{FF2B5EF4-FFF2-40B4-BE49-F238E27FC236}">
                  <a16:creationId xmlns:a16="http://schemas.microsoft.com/office/drawing/2014/main" id="{95657CDD-57FA-F1FE-894C-5E969A41D38E}"/>
                </a:ext>
              </a:extLst>
            </p:cNvPr>
            <p:cNvSpPr/>
            <p:nvPr/>
          </p:nvSpPr>
          <p:spPr>
            <a:xfrm>
              <a:off x="5617712" y="4057816"/>
              <a:ext cx="430393" cy="679649"/>
            </a:xfrm>
            <a:custGeom>
              <a:avLst/>
              <a:gdLst>
                <a:gd name="connsiteX0" fmla="*/ 417169 w 517882"/>
                <a:gd name="connsiteY0" fmla="*/ 773465 h 817804"/>
                <a:gd name="connsiteX1" fmla="*/ 517883 w 517882"/>
                <a:gd name="connsiteY1" fmla="*/ 586466 h 817804"/>
                <a:gd name="connsiteX2" fmla="*/ 382877 w 517882"/>
                <a:gd name="connsiteY2" fmla="*/ 380657 h 817804"/>
                <a:gd name="connsiteX3" fmla="*/ 473601 w 517882"/>
                <a:gd name="connsiteY3" fmla="*/ 216909 h 817804"/>
                <a:gd name="connsiteX4" fmla="*/ 377327 w 517882"/>
                <a:gd name="connsiteY4" fmla="*/ 40952 h 817804"/>
                <a:gd name="connsiteX5" fmla="*/ 191438 w 517882"/>
                <a:gd name="connsiteY5" fmla="*/ 0 h 817804"/>
                <a:gd name="connsiteX6" fmla="*/ 0 w 517882"/>
                <a:gd name="connsiteY6" fmla="*/ 0 h 817804"/>
                <a:gd name="connsiteX7" fmla="*/ 0 w 517882"/>
                <a:gd name="connsiteY7" fmla="*/ 817804 h 817804"/>
                <a:gd name="connsiteX8" fmla="*/ 192548 w 517882"/>
                <a:gd name="connsiteY8" fmla="*/ 817804 h 817804"/>
                <a:gd name="connsiteX9" fmla="*/ 417169 w 517882"/>
                <a:gd name="connsiteY9" fmla="*/ 773523 h 817804"/>
                <a:gd name="connsiteX10" fmla="*/ 81845 w 517882"/>
                <a:gd name="connsiteY10" fmla="*/ 74075 h 817804"/>
                <a:gd name="connsiteX11" fmla="*/ 177009 w 517882"/>
                <a:gd name="connsiteY11" fmla="*/ 74075 h 817804"/>
                <a:gd name="connsiteX12" fmla="*/ 326386 w 517882"/>
                <a:gd name="connsiteY12" fmla="*/ 98436 h 817804"/>
                <a:gd name="connsiteX13" fmla="*/ 391698 w 517882"/>
                <a:gd name="connsiteY13" fmla="*/ 211301 h 817804"/>
                <a:gd name="connsiteX14" fmla="*/ 325276 w 517882"/>
                <a:gd name="connsiteY14" fmla="*/ 325276 h 817804"/>
                <a:gd name="connsiteX15" fmla="*/ 170349 w 517882"/>
                <a:gd name="connsiteY15" fmla="*/ 349637 h 817804"/>
                <a:gd name="connsiteX16" fmla="*/ 81845 w 517882"/>
                <a:gd name="connsiteY16" fmla="*/ 349637 h 817804"/>
                <a:gd name="connsiteX17" fmla="*/ 81845 w 517882"/>
                <a:gd name="connsiteY17" fmla="*/ 74075 h 817804"/>
                <a:gd name="connsiteX18" fmla="*/ 81845 w 517882"/>
                <a:gd name="connsiteY18" fmla="*/ 743554 h 817804"/>
                <a:gd name="connsiteX19" fmla="*/ 81845 w 517882"/>
                <a:gd name="connsiteY19" fmla="*/ 423770 h 817804"/>
                <a:gd name="connsiteX20" fmla="*/ 168188 w 517882"/>
                <a:gd name="connsiteY20" fmla="*/ 423770 h 817804"/>
                <a:gd name="connsiteX21" fmla="*/ 333046 w 517882"/>
                <a:gd name="connsiteY21" fmla="*/ 440361 h 817804"/>
                <a:gd name="connsiteX22" fmla="*/ 434869 w 517882"/>
                <a:gd name="connsiteY22" fmla="*/ 587518 h 817804"/>
                <a:gd name="connsiteX23" fmla="*/ 355186 w 517882"/>
                <a:gd name="connsiteY23" fmla="*/ 719194 h 817804"/>
                <a:gd name="connsiteX24" fmla="*/ 182559 w 517882"/>
                <a:gd name="connsiteY24" fmla="*/ 743554 h 817804"/>
                <a:gd name="connsiteX25" fmla="*/ 81845 w 517882"/>
                <a:gd name="connsiteY25" fmla="*/ 743554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7882" h="817804">
                  <a:moveTo>
                    <a:pt x="417169" y="773465"/>
                  </a:moveTo>
                  <a:cubicBezTo>
                    <a:pt x="480261" y="733623"/>
                    <a:pt x="517883" y="660600"/>
                    <a:pt x="517883" y="586466"/>
                  </a:cubicBezTo>
                  <a:cubicBezTo>
                    <a:pt x="517883" y="492412"/>
                    <a:pt x="469220" y="416059"/>
                    <a:pt x="382877" y="380657"/>
                  </a:cubicBezTo>
                  <a:cubicBezTo>
                    <a:pt x="439309" y="340815"/>
                    <a:pt x="473601" y="287712"/>
                    <a:pt x="473601" y="216909"/>
                  </a:cubicBezTo>
                  <a:cubicBezTo>
                    <a:pt x="473601" y="146105"/>
                    <a:pt x="435979" y="79683"/>
                    <a:pt x="377327" y="40952"/>
                  </a:cubicBezTo>
                  <a:cubicBezTo>
                    <a:pt x="320894" y="4440"/>
                    <a:pt x="256692" y="0"/>
                    <a:pt x="191438" y="0"/>
                  </a:cubicBezTo>
                  <a:lnTo>
                    <a:pt x="0" y="0"/>
                  </a:lnTo>
                  <a:lnTo>
                    <a:pt x="0" y="817804"/>
                  </a:lnTo>
                  <a:lnTo>
                    <a:pt x="192548" y="817804"/>
                  </a:lnTo>
                  <a:cubicBezTo>
                    <a:pt x="274451" y="816694"/>
                    <a:pt x="345255" y="818914"/>
                    <a:pt x="417169" y="773523"/>
                  </a:cubicBezTo>
                  <a:close/>
                  <a:moveTo>
                    <a:pt x="81845" y="74075"/>
                  </a:moveTo>
                  <a:lnTo>
                    <a:pt x="177009" y="74075"/>
                  </a:lnTo>
                  <a:cubicBezTo>
                    <a:pt x="225672" y="71855"/>
                    <a:pt x="284324" y="72965"/>
                    <a:pt x="326386" y="98436"/>
                  </a:cubicBezTo>
                  <a:cubicBezTo>
                    <a:pt x="364007" y="121686"/>
                    <a:pt x="391698" y="167019"/>
                    <a:pt x="391698" y="211301"/>
                  </a:cubicBezTo>
                  <a:cubicBezTo>
                    <a:pt x="391698" y="255582"/>
                    <a:pt x="365117" y="304245"/>
                    <a:pt x="325276" y="325276"/>
                  </a:cubicBezTo>
                  <a:cubicBezTo>
                    <a:pt x="278775" y="350747"/>
                    <a:pt x="222342" y="349637"/>
                    <a:pt x="170349" y="349637"/>
                  </a:cubicBezTo>
                  <a:lnTo>
                    <a:pt x="81845" y="349637"/>
                  </a:lnTo>
                  <a:lnTo>
                    <a:pt x="81845" y="74075"/>
                  </a:lnTo>
                  <a:close/>
                  <a:moveTo>
                    <a:pt x="81845" y="743554"/>
                  </a:moveTo>
                  <a:lnTo>
                    <a:pt x="81845" y="423770"/>
                  </a:lnTo>
                  <a:lnTo>
                    <a:pt x="168188" y="423770"/>
                  </a:lnTo>
                  <a:cubicBezTo>
                    <a:pt x="222400" y="423770"/>
                    <a:pt x="282163" y="422660"/>
                    <a:pt x="333046" y="440361"/>
                  </a:cubicBezTo>
                  <a:cubicBezTo>
                    <a:pt x="396138" y="462502"/>
                    <a:pt x="435979" y="517824"/>
                    <a:pt x="434869" y="587518"/>
                  </a:cubicBezTo>
                  <a:cubicBezTo>
                    <a:pt x="435979" y="639511"/>
                    <a:pt x="401688" y="694833"/>
                    <a:pt x="355186" y="719194"/>
                  </a:cubicBezTo>
                  <a:cubicBezTo>
                    <a:pt x="305414" y="744664"/>
                    <a:pt x="237881" y="744664"/>
                    <a:pt x="182559" y="743554"/>
                  </a:cubicBezTo>
                  <a:lnTo>
                    <a:pt x="81845" y="743554"/>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7" name="Vrije vorm: vorm 26">
              <a:extLst>
                <a:ext uri="{FF2B5EF4-FFF2-40B4-BE49-F238E27FC236}">
                  <a16:creationId xmlns:a16="http://schemas.microsoft.com/office/drawing/2014/main" id="{20AD10EF-CC9B-C111-72F7-D8B9D3CCD40E}"/>
                </a:ext>
              </a:extLst>
            </p:cNvPr>
            <p:cNvSpPr/>
            <p:nvPr/>
          </p:nvSpPr>
          <p:spPr>
            <a:xfrm>
              <a:off x="6171326" y="4057768"/>
              <a:ext cx="460737" cy="679649"/>
            </a:xfrm>
            <a:custGeom>
              <a:avLst/>
              <a:gdLst>
                <a:gd name="connsiteX0" fmla="*/ 554394 w 554394"/>
                <a:gd name="connsiteY0" fmla="*/ 266682 h 817804"/>
                <a:gd name="connsiteX1" fmla="*/ 427158 w 554394"/>
                <a:gd name="connsiteY1" fmla="*/ 39842 h 817804"/>
                <a:gd name="connsiteX2" fmla="*/ 194768 w 554394"/>
                <a:gd name="connsiteY2" fmla="*/ 0 h 817804"/>
                <a:gd name="connsiteX3" fmla="*/ 0 w 554394"/>
                <a:gd name="connsiteY3" fmla="*/ 0 h 817804"/>
                <a:gd name="connsiteX4" fmla="*/ 0 w 554394"/>
                <a:gd name="connsiteY4" fmla="*/ 817805 h 817804"/>
                <a:gd name="connsiteX5" fmla="*/ 81903 w 554394"/>
                <a:gd name="connsiteY5" fmla="*/ 817805 h 817804"/>
                <a:gd name="connsiteX6" fmla="*/ 81903 w 554394"/>
                <a:gd name="connsiteY6" fmla="*/ 74133 h 817804"/>
                <a:gd name="connsiteX7" fmla="*/ 211359 w 554394"/>
                <a:gd name="connsiteY7" fmla="*/ 74133 h 817804"/>
                <a:gd name="connsiteX8" fmla="*/ 396137 w 554394"/>
                <a:gd name="connsiteY8" fmla="*/ 112865 h 817804"/>
                <a:gd name="connsiteX9" fmla="*/ 472491 w 554394"/>
                <a:gd name="connsiteY9" fmla="*/ 258912 h 817804"/>
                <a:gd name="connsiteX10" fmla="*/ 366227 w 554394"/>
                <a:gd name="connsiteY10" fmla="*/ 424880 h 817804"/>
                <a:gd name="connsiteX11" fmla="*/ 188050 w 554394"/>
                <a:gd name="connsiteY11" fmla="*/ 447020 h 817804"/>
                <a:gd name="connsiteX12" fmla="*/ 163690 w 554394"/>
                <a:gd name="connsiteY12" fmla="*/ 447020 h 817804"/>
                <a:gd name="connsiteX13" fmla="*/ 441470 w 554394"/>
                <a:gd name="connsiteY13" fmla="*/ 817746 h 817804"/>
                <a:gd name="connsiteX14" fmla="*/ 543295 w 554394"/>
                <a:gd name="connsiteY14" fmla="*/ 817746 h 817804"/>
                <a:gd name="connsiteX15" fmla="*/ 313125 w 554394"/>
                <a:gd name="connsiteY15" fmla="*/ 512333 h 817804"/>
                <a:gd name="connsiteX16" fmla="*/ 554336 w 554394"/>
                <a:gd name="connsiteY16" fmla="*/ 266682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394" h="817804">
                  <a:moveTo>
                    <a:pt x="554394" y="266682"/>
                  </a:moveTo>
                  <a:cubicBezTo>
                    <a:pt x="554394" y="171518"/>
                    <a:pt x="510113" y="87394"/>
                    <a:pt x="427158" y="39842"/>
                  </a:cubicBezTo>
                  <a:cubicBezTo>
                    <a:pt x="358575" y="1110"/>
                    <a:pt x="272231" y="0"/>
                    <a:pt x="194768" y="0"/>
                  </a:cubicBezTo>
                  <a:lnTo>
                    <a:pt x="0" y="0"/>
                  </a:lnTo>
                  <a:lnTo>
                    <a:pt x="0" y="817805"/>
                  </a:lnTo>
                  <a:lnTo>
                    <a:pt x="81903" y="817805"/>
                  </a:lnTo>
                  <a:lnTo>
                    <a:pt x="81903" y="74133"/>
                  </a:lnTo>
                  <a:lnTo>
                    <a:pt x="211359" y="74133"/>
                  </a:lnTo>
                  <a:cubicBezTo>
                    <a:pt x="275561" y="74133"/>
                    <a:pt x="341925" y="74133"/>
                    <a:pt x="396137" y="112865"/>
                  </a:cubicBezTo>
                  <a:cubicBezTo>
                    <a:pt x="442639" y="144937"/>
                    <a:pt x="472491" y="202480"/>
                    <a:pt x="472491" y="258912"/>
                  </a:cubicBezTo>
                  <a:cubicBezTo>
                    <a:pt x="472491" y="331935"/>
                    <a:pt x="433759" y="393918"/>
                    <a:pt x="366227" y="424880"/>
                  </a:cubicBezTo>
                  <a:cubicBezTo>
                    <a:pt x="312015" y="449240"/>
                    <a:pt x="245593" y="447020"/>
                    <a:pt x="188050" y="447020"/>
                  </a:cubicBezTo>
                  <a:lnTo>
                    <a:pt x="163690" y="447020"/>
                  </a:lnTo>
                  <a:lnTo>
                    <a:pt x="441470" y="817746"/>
                  </a:lnTo>
                  <a:lnTo>
                    <a:pt x="543295" y="817746"/>
                  </a:lnTo>
                  <a:lnTo>
                    <a:pt x="313125" y="512333"/>
                  </a:lnTo>
                  <a:cubicBezTo>
                    <a:pt x="445910" y="509003"/>
                    <a:pt x="554336" y="400577"/>
                    <a:pt x="554336" y="26668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8" name="Vrije vorm: vorm 27">
              <a:extLst>
                <a:ext uri="{FF2B5EF4-FFF2-40B4-BE49-F238E27FC236}">
                  <a16:creationId xmlns:a16="http://schemas.microsoft.com/office/drawing/2014/main" id="{B55EF794-F5DC-7D21-C9B6-E0B01381E7D1}"/>
                </a:ext>
              </a:extLst>
            </p:cNvPr>
            <p:cNvSpPr/>
            <p:nvPr/>
          </p:nvSpPr>
          <p:spPr>
            <a:xfrm>
              <a:off x="6755282" y="4057768"/>
              <a:ext cx="462631" cy="691593"/>
            </a:xfrm>
            <a:custGeom>
              <a:avLst/>
              <a:gdLst>
                <a:gd name="connsiteX0" fmla="*/ 278891 w 556672"/>
                <a:gd name="connsiteY0" fmla="*/ 832175 h 832175"/>
                <a:gd name="connsiteX1" fmla="*/ 495800 w 556672"/>
                <a:gd name="connsiteY1" fmla="*/ 728132 h 832175"/>
                <a:gd name="connsiteX2" fmla="*/ 556672 w 556672"/>
                <a:gd name="connsiteY2" fmla="*/ 496852 h 832175"/>
                <a:gd name="connsiteX3" fmla="*/ 556672 w 556672"/>
                <a:gd name="connsiteY3" fmla="*/ 0 h 832175"/>
                <a:gd name="connsiteX4" fmla="*/ 474769 w 556672"/>
                <a:gd name="connsiteY4" fmla="*/ 0 h 832175"/>
                <a:gd name="connsiteX5" fmla="*/ 474769 w 556672"/>
                <a:gd name="connsiteY5" fmla="*/ 496852 h 832175"/>
                <a:gd name="connsiteX6" fmla="*/ 429378 w 556672"/>
                <a:gd name="connsiteY6" fmla="*/ 679469 h 832175"/>
                <a:gd name="connsiteX7" fmla="*/ 278891 w 556672"/>
                <a:gd name="connsiteY7" fmla="*/ 753602 h 832175"/>
                <a:gd name="connsiteX8" fmla="*/ 119525 w 556672"/>
                <a:gd name="connsiteY8" fmla="*/ 668369 h 832175"/>
                <a:gd name="connsiteX9" fmla="*/ 81903 w 556672"/>
                <a:gd name="connsiteY9" fmla="*/ 496852 h 832175"/>
                <a:gd name="connsiteX10" fmla="*/ 81903 w 556672"/>
                <a:gd name="connsiteY10" fmla="*/ 0 h 832175"/>
                <a:gd name="connsiteX11" fmla="*/ 0 w 556672"/>
                <a:gd name="connsiteY11" fmla="*/ 0 h 832175"/>
                <a:gd name="connsiteX12" fmla="*/ 0 w 556672"/>
                <a:gd name="connsiteY12" fmla="*/ 496852 h 832175"/>
                <a:gd name="connsiteX13" fmla="*/ 65312 w 556672"/>
                <a:gd name="connsiteY13" fmla="*/ 734791 h 832175"/>
                <a:gd name="connsiteX14" fmla="*/ 278891 w 556672"/>
                <a:gd name="connsiteY14" fmla="*/ 832175 h 8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6672" h="832175">
                  <a:moveTo>
                    <a:pt x="278891" y="832175"/>
                  </a:moveTo>
                  <a:cubicBezTo>
                    <a:pt x="363014" y="832175"/>
                    <a:pt x="444858" y="795664"/>
                    <a:pt x="495800" y="728132"/>
                  </a:cubicBezTo>
                  <a:cubicBezTo>
                    <a:pt x="548903" y="659548"/>
                    <a:pt x="556672" y="579865"/>
                    <a:pt x="556672" y="496852"/>
                  </a:cubicBezTo>
                  <a:lnTo>
                    <a:pt x="556672" y="0"/>
                  </a:lnTo>
                  <a:lnTo>
                    <a:pt x="474769" y="0"/>
                  </a:lnTo>
                  <a:lnTo>
                    <a:pt x="474769" y="496852"/>
                  </a:lnTo>
                  <a:cubicBezTo>
                    <a:pt x="474769" y="561054"/>
                    <a:pt x="469219" y="626308"/>
                    <a:pt x="429378" y="679469"/>
                  </a:cubicBezTo>
                  <a:cubicBezTo>
                    <a:pt x="395086" y="727080"/>
                    <a:pt x="336434" y="753602"/>
                    <a:pt x="278891" y="753602"/>
                  </a:cubicBezTo>
                  <a:cubicBezTo>
                    <a:pt x="214689" y="753602"/>
                    <a:pt x="153875" y="722640"/>
                    <a:pt x="119525" y="668369"/>
                  </a:cubicBezTo>
                  <a:cubicBezTo>
                    <a:pt x="87453" y="617486"/>
                    <a:pt x="81903" y="555504"/>
                    <a:pt x="81903" y="496852"/>
                  </a:cubicBezTo>
                  <a:lnTo>
                    <a:pt x="81903" y="0"/>
                  </a:lnTo>
                  <a:lnTo>
                    <a:pt x="0" y="0"/>
                  </a:lnTo>
                  <a:lnTo>
                    <a:pt x="0" y="496852"/>
                  </a:lnTo>
                  <a:cubicBezTo>
                    <a:pt x="0" y="583136"/>
                    <a:pt x="8879" y="665039"/>
                    <a:pt x="65312" y="734791"/>
                  </a:cubicBezTo>
                  <a:cubicBezTo>
                    <a:pt x="117305" y="797884"/>
                    <a:pt x="196988" y="832175"/>
                    <a:pt x="278891" y="832175"/>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29" name="Vrije vorm: vorm 28">
              <a:extLst>
                <a:ext uri="{FF2B5EF4-FFF2-40B4-BE49-F238E27FC236}">
                  <a16:creationId xmlns:a16="http://schemas.microsoft.com/office/drawing/2014/main" id="{6CD54937-AE4B-C6A6-7BE8-0FEDBC01950F}"/>
                </a:ext>
              </a:extLst>
            </p:cNvPr>
            <p:cNvSpPr/>
            <p:nvPr/>
          </p:nvSpPr>
          <p:spPr>
            <a:xfrm>
              <a:off x="7333745" y="4046698"/>
              <a:ext cx="417534" cy="702660"/>
            </a:xfrm>
            <a:custGeom>
              <a:avLst/>
              <a:gdLst>
                <a:gd name="connsiteX0" fmla="*/ 251209 w 502409"/>
                <a:gd name="connsiteY0" fmla="*/ 766922 h 845494"/>
                <a:gd name="connsiteX1" fmla="*/ 87403 w 502409"/>
                <a:gd name="connsiteY1" fmla="*/ 602064 h 845494"/>
                <a:gd name="connsiteX2" fmla="*/ 8 w 502409"/>
                <a:gd name="connsiteY2" fmla="*/ 602064 h 845494"/>
                <a:gd name="connsiteX3" fmla="*/ 253429 w 502409"/>
                <a:gd name="connsiteY3" fmla="*/ 845495 h 845494"/>
                <a:gd name="connsiteX4" fmla="*/ 502410 w 502409"/>
                <a:gd name="connsiteY4" fmla="*/ 606445 h 845494"/>
                <a:gd name="connsiteX5" fmla="*/ 426056 w 502409"/>
                <a:gd name="connsiteY5" fmla="*/ 434928 h 845494"/>
                <a:gd name="connsiteX6" fmla="*/ 268910 w 502409"/>
                <a:gd name="connsiteY6" fmla="*/ 365234 h 845494"/>
                <a:gd name="connsiteX7" fmla="*/ 107323 w 502409"/>
                <a:gd name="connsiteY7" fmla="*/ 221349 h 845494"/>
                <a:gd name="connsiteX8" fmla="*/ 247879 w 502409"/>
                <a:gd name="connsiteY8" fmla="*/ 78573 h 845494"/>
                <a:gd name="connsiteX9" fmla="*/ 397256 w 502409"/>
                <a:gd name="connsiteY9" fmla="*/ 221349 h 845494"/>
                <a:gd name="connsiteX10" fmla="*/ 482489 w 502409"/>
                <a:gd name="connsiteY10" fmla="*/ 221349 h 845494"/>
                <a:gd name="connsiteX11" fmla="*/ 257869 w 502409"/>
                <a:gd name="connsiteY11" fmla="*/ 0 h 845494"/>
                <a:gd name="connsiteX12" fmla="*/ 25479 w 502409"/>
                <a:gd name="connsiteY12" fmla="*/ 220239 h 845494"/>
                <a:gd name="connsiteX13" fmla="*/ 94063 w 502409"/>
                <a:gd name="connsiteY13" fmla="*/ 372945 h 845494"/>
                <a:gd name="connsiteX14" fmla="*/ 237948 w 502409"/>
                <a:gd name="connsiteY14" fmla="*/ 434928 h 845494"/>
                <a:gd name="connsiteX15" fmla="*/ 364133 w 502409"/>
                <a:gd name="connsiteY15" fmla="*/ 489140 h 845494"/>
                <a:gd name="connsiteX16" fmla="*/ 420565 w 502409"/>
                <a:gd name="connsiteY16" fmla="*/ 605335 h 845494"/>
                <a:gd name="connsiteX17" fmla="*/ 251267 w 502409"/>
                <a:gd name="connsiteY17" fmla="*/ 766922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251209" y="766922"/>
                  </a:moveTo>
                  <a:cubicBezTo>
                    <a:pt x="159375" y="766922"/>
                    <a:pt x="89623"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ubicBezTo>
                    <a:pt x="378445" y="391756"/>
                    <a:pt x="327562" y="381825"/>
                    <a:pt x="268910" y="365234"/>
                  </a:cubicBezTo>
                  <a:cubicBezTo>
                    <a:pt x="189226" y="343093"/>
                    <a:pt x="107323" y="319843"/>
                    <a:pt x="107323" y="221349"/>
                  </a:cubicBezTo>
                  <a:cubicBezTo>
                    <a:pt x="107323" y="143885"/>
                    <a:pt x="168196" y="78573"/>
                    <a:pt x="247879" y="78573"/>
                  </a:cubicBezTo>
                  <a:cubicBezTo>
                    <a:pt x="332002" y="78573"/>
                    <a:pt x="391765" y="138336"/>
                    <a:pt x="397256" y="221349"/>
                  </a:cubicBezTo>
                  <a:lnTo>
                    <a:pt x="482489" y="221349"/>
                  </a:lnTo>
                  <a:cubicBezTo>
                    <a:pt x="483599" y="96274"/>
                    <a:pt x="381775" y="0"/>
                    <a:pt x="257869" y="0"/>
                  </a:cubicBezTo>
                  <a:cubicBezTo>
                    <a:pt x="133963" y="0"/>
                    <a:pt x="25479" y="88504"/>
                    <a:pt x="25479" y="220239"/>
                  </a:cubicBezTo>
                  <a:cubicBezTo>
                    <a:pt x="25479" y="278891"/>
                    <a:pt x="48730" y="334214"/>
                    <a:pt x="94063" y="372945"/>
                  </a:cubicBezTo>
                  <a:cubicBezTo>
                    <a:pt x="135014" y="408347"/>
                    <a:pt x="187007" y="421667"/>
                    <a:pt x="237948" y="434928"/>
                  </a:cubicBezTo>
                  <a:cubicBezTo>
                    <a:pt x="284449" y="447079"/>
                    <a:pt x="326452" y="458178"/>
                    <a:pt x="364133" y="489140"/>
                  </a:cubicBezTo>
                  <a:cubicBezTo>
                    <a:pt x="398425" y="516831"/>
                    <a:pt x="420565" y="561054"/>
                    <a:pt x="420565" y="605335"/>
                  </a:cubicBezTo>
                  <a:cubicBezTo>
                    <a:pt x="420565" y="699389"/>
                    <a:pt x="344212" y="766922"/>
                    <a:pt x="251267" y="766922"/>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30" name="Vrije vorm: vorm 29">
              <a:extLst>
                <a:ext uri="{FF2B5EF4-FFF2-40B4-BE49-F238E27FC236}">
                  <a16:creationId xmlns:a16="http://schemas.microsoft.com/office/drawing/2014/main" id="{D1732606-2DF1-8CB9-28E8-6F20F4EC8B3B}"/>
                </a:ext>
              </a:extLst>
            </p:cNvPr>
            <p:cNvSpPr/>
            <p:nvPr/>
          </p:nvSpPr>
          <p:spPr>
            <a:xfrm>
              <a:off x="7817496" y="4046698"/>
              <a:ext cx="417534" cy="702660"/>
            </a:xfrm>
            <a:custGeom>
              <a:avLst/>
              <a:gdLst>
                <a:gd name="connsiteX0" fmla="*/ 425998 w 502409"/>
                <a:gd name="connsiteY0" fmla="*/ 434928 h 845494"/>
                <a:gd name="connsiteX1" fmla="*/ 268851 w 502409"/>
                <a:gd name="connsiteY1" fmla="*/ 365234 h 845494"/>
                <a:gd name="connsiteX2" fmla="*/ 107265 w 502409"/>
                <a:gd name="connsiteY2" fmla="*/ 221349 h 845494"/>
                <a:gd name="connsiteX3" fmla="*/ 247821 w 502409"/>
                <a:gd name="connsiteY3" fmla="*/ 78573 h 845494"/>
                <a:gd name="connsiteX4" fmla="*/ 397197 w 502409"/>
                <a:gd name="connsiteY4" fmla="*/ 221349 h 845494"/>
                <a:gd name="connsiteX5" fmla="*/ 482431 w 502409"/>
                <a:gd name="connsiteY5" fmla="*/ 221349 h 845494"/>
                <a:gd name="connsiteX6" fmla="*/ 257810 w 502409"/>
                <a:gd name="connsiteY6" fmla="*/ 0 h 845494"/>
                <a:gd name="connsiteX7" fmla="*/ 25420 w 502409"/>
                <a:gd name="connsiteY7" fmla="*/ 220239 h 845494"/>
                <a:gd name="connsiteX8" fmla="*/ 94004 w 502409"/>
                <a:gd name="connsiteY8" fmla="*/ 372945 h 845494"/>
                <a:gd name="connsiteX9" fmla="*/ 237890 w 502409"/>
                <a:gd name="connsiteY9" fmla="*/ 434928 h 845494"/>
                <a:gd name="connsiteX10" fmla="*/ 364016 w 502409"/>
                <a:gd name="connsiteY10" fmla="*/ 489140 h 845494"/>
                <a:gd name="connsiteX11" fmla="*/ 420448 w 502409"/>
                <a:gd name="connsiteY11" fmla="*/ 605335 h 845494"/>
                <a:gd name="connsiteX12" fmla="*/ 251150 w 502409"/>
                <a:gd name="connsiteY12" fmla="*/ 766922 h 845494"/>
                <a:gd name="connsiteX13" fmla="*/ 87403 w 502409"/>
                <a:gd name="connsiteY13" fmla="*/ 602064 h 845494"/>
                <a:gd name="connsiteX14" fmla="*/ 8 w 502409"/>
                <a:gd name="connsiteY14" fmla="*/ 602064 h 845494"/>
                <a:gd name="connsiteX15" fmla="*/ 253429 w 502409"/>
                <a:gd name="connsiteY15" fmla="*/ 845495 h 845494"/>
                <a:gd name="connsiteX16" fmla="*/ 502410 w 502409"/>
                <a:gd name="connsiteY16" fmla="*/ 606445 h 845494"/>
                <a:gd name="connsiteX17" fmla="*/ 426056 w 502409"/>
                <a:gd name="connsiteY17" fmla="*/ 434928 h 84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409" h="845494">
                  <a:moveTo>
                    <a:pt x="425998" y="434928"/>
                  </a:moveTo>
                  <a:cubicBezTo>
                    <a:pt x="378387" y="391756"/>
                    <a:pt x="327504" y="381825"/>
                    <a:pt x="268851" y="365234"/>
                  </a:cubicBezTo>
                  <a:cubicBezTo>
                    <a:pt x="189168" y="343093"/>
                    <a:pt x="107265" y="319843"/>
                    <a:pt x="107265" y="221349"/>
                  </a:cubicBezTo>
                  <a:cubicBezTo>
                    <a:pt x="107265" y="143885"/>
                    <a:pt x="168137" y="78573"/>
                    <a:pt x="247821" y="78573"/>
                  </a:cubicBezTo>
                  <a:cubicBezTo>
                    <a:pt x="331944" y="78573"/>
                    <a:pt x="391706" y="138336"/>
                    <a:pt x="397197" y="221349"/>
                  </a:cubicBezTo>
                  <a:lnTo>
                    <a:pt x="482431" y="221349"/>
                  </a:lnTo>
                  <a:cubicBezTo>
                    <a:pt x="483540" y="96274"/>
                    <a:pt x="381717" y="0"/>
                    <a:pt x="257810" y="0"/>
                  </a:cubicBezTo>
                  <a:cubicBezTo>
                    <a:pt x="133904" y="0"/>
                    <a:pt x="25420" y="88504"/>
                    <a:pt x="25420" y="220239"/>
                  </a:cubicBezTo>
                  <a:cubicBezTo>
                    <a:pt x="25420" y="278891"/>
                    <a:pt x="48671" y="334214"/>
                    <a:pt x="94004" y="372945"/>
                  </a:cubicBezTo>
                  <a:cubicBezTo>
                    <a:pt x="134955" y="408347"/>
                    <a:pt x="186948" y="421667"/>
                    <a:pt x="237890" y="434928"/>
                  </a:cubicBezTo>
                  <a:cubicBezTo>
                    <a:pt x="284391" y="447079"/>
                    <a:pt x="326394" y="458178"/>
                    <a:pt x="364016" y="489140"/>
                  </a:cubicBezTo>
                  <a:cubicBezTo>
                    <a:pt x="398308" y="516831"/>
                    <a:pt x="420448" y="561054"/>
                    <a:pt x="420448" y="605335"/>
                  </a:cubicBezTo>
                  <a:cubicBezTo>
                    <a:pt x="420448" y="699389"/>
                    <a:pt x="344095" y="766922"/>
                    <a:pt x="251150" y="766922"/>
                  </a:cubicBezTo>
                  <a:cubicBezTo>
                    <a:pt x="158206" y="766922"/>
                    <a:pt x="89564" y="691678"/>
                    <a:pt x="87403" y="602064"/>
                  </a:cubicBezTo>
                  <a:lnTo>
                    <a:pt x="8" y="602064"/>
                  </a:lnTo>
                  <a:cubicBezTo>
                    <a:pt x="-1102" y="744839"/>
                    <a:pt x="113983" y="845495"/>
                    <a:pt x="253429" y="845495"/>
                  </a:cubicBezTo>
                  <a:cubicBezTo>
                    <a:pt x="392874" y="845495"/>
                    <a:pt x="502410" y="741451"/>
                    <a:pt x="502410" y="606445"/>
                  </a:cubicBezTo>
                  <a:cubicBezTo>
                    <a:pt x="502410" y="541133"/>
                    <a:pt x="474719" y="476989"/>
                    <a:pt x="426056" y="434928"/>
                  </a:cubicBez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31" name="Vrije vorm: vorm 30">
              <a:extLst>
                <a:ext uri="{FF2B5EF4-FFF2-40B4-BE49-F238E27FC236}">
                  <a16:creationId xmlns:a16="http://schemas.microsoft.com/office/drawing/2014/main" id="{F49ED2B6-7451-D119-326A-1A9D53F0BBEE}"/>
                </a:ext>
              </a:extLst>
            </p:cNvPr>
            <p:cNvSpPr/>
            <p:nvPr/>
          </p:nvSpPr>
          <p:spPr>
            <a:xfrm>
              <a:off x="8350822" y="4057768"/>
              <a:ext cx="371552" cy="679649"/>
            </a:xfrm>
            <a:custGeom>
              <a:avLst/>
              <a:gdLst>
                <a:gd name="connsiteX0" fmla="*/ 0 w 447079"/>
                <a:gd name="connsiteY0" fmla="*/ 817805 h 817804"/>
                <a:gd name="connsiteX1" fmla="*/ 447079 w 447079"/>
                <a:gd name="connsiteY1" fmla="*/ 817805 h 817804"/>
                <a:gd name="connsiteX2" fmla="*/ 447079 w 447079"/>
                <a:gd name="connsiteY2" fmla="*/ 743671 h 817804"/>
                <a:gd name="connsiteX3" fmla="*/ 81903 w 447079"/>
                <a:gd name="connsiteY3" fmla="*/ 743671 h 817804"/>
                <a:gd name="connsiteX4" fmla="*/ 81903 w 447079"/>
                <a:gd name="connsiteY4" fmla="*/ 442639 h 817804"/>
                <a:gd name="connsiteX5" fmla="*/ 434928 w 447079"/>
                <a:gd name="connsiteY5" fmla="*/ 442639 h 817804"/>
                <a:gd name="connsiteX6" fmla="*/ 434928 w 447079"/>
                <a:gd name="connsiteY6" fmla="*/ 368506 h 817804"/>
                <a:gd name="connsiteX7" fmla="*/ 81903 w 447079"/>
                <a:gd name="connsiteY7" fmla="*/ 368506 h 817804"/>
                <a:gd name="connsiteX8" fmla="*/ 81903 w 447079"/>
                <a:gd name="connsiteY8" fmla="*/ 74133 h 817804"/>
                <a:gd name="connsiteX9" fmla="*/ 447079 w 447079"/>
                <a:gd name="connsiteY9" fmla="*/ 74133 h 817804"/>
                <a:gd name="connsiteX10" fmla="*/ 447079 w 447079"/>
                <a:gd name="connsiteY10" fmla="*/ 0 h 817804"/>
                <a:gd name="connsiteX11" fmla="*/ 0 w 447079"/>
                <a:gd name="connsiteY11" fmla="*/ 0 h 817804"/>
                <a:gd name="connsiteX12" fmla="*/ 0 w 447079"/>
                <a:gd name="connsiteY12" fmla="*/ 817805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079" h="817804">
                  <a:moveTo>
                    <a:pt x="0" y="817805"/>
                  </a:moveTo>
                  <a:lnTo>
                    <a:pt x="447079" y="817805"/>
                  </a:lnTo>
                  <a:lnTo>
                    <a:pt x="447079" y="743671"/>
                  </a:lnTo>
                  <a:lnTo>
                    <a:pt x="81903" y="743671"/>
                  </a:lnTo>
                  <a:lnTo>
                    <a:pt x="81903" y="442639"/>
                  </a:lnTo>
                  <a:lnTo>
                    <a:pt x="434928" y="442639"/>
                  </a:lnTo>
                  <a:lnTo>
                    <a:pt x="434928" y="368506"/>
                  </a:lnTo>
                  <a:lnTo>
                    <a:pt x="81903" y="368506"/>
                  </a:lnTo>
                  <a:lnTo>
                    <a:pt x="81903" y="74133"/>
                  </a:lnTo>
                  <a:lnTo>
                    <a:pt x="447079" y="74133"/>
                  </a:lnTo>
                  <a:lnTo>
                    <a:pt x="447079" y="0"/>
                  </a:lnTo>
                  <a:lnTo>
                    <a:pt x="0" y="0"/>
                  </a:lnTo>
                  <a:lnTo>
                    <a:pt x="0" y="817805"/>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4" name="Vrije vorm: vorm 63">
              <a:extLst>
                <a:ext uri="{FF2B5EF4-FFF2-40B4-BE49-F238E27FC236}">
                  <a16:creationId xmlns:a16="http://schemas.microsoft.com/office/drawing/2014/main" id="{1135FD3A-114C-55B8-C929-EC7E3B440B3A}"/>
                </a:ext>
              </a:extLst>
            </p:cNvPr>
            <p:cNvSpPr/>
            <p:nvPr/>
          </p:nvSpPr>
          <p:spPr>
            <a:xfrm>
              <a:off x="8869527" y="4057768"/>
              <a:ext cx="349461" cy="679649"/>
            </a:xfrm>
            <a:custGeom>
              <a:avLst/>
              <a:gdLst>
                <a:gd name="connsiteX0" fmla="*/ 81903 w 420498"/>
                <a:gd name="connsiteY0" fmla="*/ 0 h 817804"/>
                <a:gd name="connsiteX1" fmla="*/ 0 w 420498"/>
                <a:gd name="connsiteY1" fmla="*/ 0 h 817804"/>
                <a:gd name="connsiteX2" fmla="*/ 0 w 420498"/>
                <a:gd name="connsiteY2" fmla="*/ 817805 h 817804"/>
                <a:gd name="connsiteX3" fmla="*/ 420498 w 420498"/>
                <a:gd name="connsiteY3" fmla="*/ 817805 h 817804"/>
                <a:gd name="connsiteX4" fmla="*/ 420498 w 420498"/>
                <a:gd name="connsiteY4" fmla="*/ 743671 h 817804"/>
                <a:gd name="connsiteX5" fmla="*/ 81903 w 420498"/>
                <a:gd name="connsiteY5" fmla="*/ 743671 h 817804"/>
                <a:gd name="connsiteX6" fmla="*/ 81903 w 420498"/>
                <a:gd name="connsiteY6" fmla="*/ 0 h 8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498" h="817804">
                  <a:moveTo>
                    <a:pt x="81903" y="0"/>
                  </a:moveTo>
                  <a:lnTo>
                    <a:pt x="0" y="0"/>
                  </a:lnTo>
                  <a:lnTo>
                    <a:pt x="0" y="817805"/>
                  </a:lnTo>
                  <a:lnTo>
                    <a:pt x="420498" y="817805"/>
                  </a:lnTo>
                  <a:lnTo>
                    <a:pt x="420498" y="743671"/>
                  </a:lnTo>
                  <a:lnTo>
                    <a:pt x="81903" y="743671"/>
                  </a:lnTo>
                  <a:lnTo>
                    <a:pt x="81903" y="0"/>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5" name="Vrije vorm: vorm 64">
              <a:extLst>
                <a:ext uri="{FF2B5EF4-FFF2-40B4-BE49-F238E27FC236}">
                  <a16:creationId xmlns:a16="http://schemas.microsoft.com/office/drawing/2014/main" id="{25D3100F-D9FB-8024-15CA-9C1FA628B890}"/>
                </a:ext>
              </a:extLst>
            </p:cNvPr>
            <p:cNvSpPr/>
            <p:nvPr/>
          </p:nvSpPr>
          <p:spPr>
            <a:xfrm>
              <a:off x="1365140" y="1643143"/>
              <a:ext cx="3571710" cy="3571712"/>
            </a:xfrm>
            <a:custGeom>
              <a:avLst/>
              <a:gdLst>
                <a:gd name="connsiteX0" fmla="*/ 526762 w 4297753"/>
                <a:gd name="connsiteY0" fmla="*/ 2628553 h 4297752"/>
                <a:gd name="connsiteX1" fmla="*/ 973841 w 4297753"/>
                <a:gd name="connsiteY1" fmla="*/ 1322368 h 4297752"/>
                <a:gd name="connsiteX2" fmla="*/ 975535 w 4297753"/>
                <a:gd name="connsiteY2" fmla="*/ 1317811 h 4297752"/>
                <a:gd name="connsiteX3" fmla="*/ 1205764 w 4297753"/>
                <a:gd name="connsiteY3" fmla="*/ 1145884 h 4297752"/>
                <a:gd name="connsiteX4" fmla="*/ 1317869 w 4297753"/>
                <a:gd name="connsiteY4" fmla="*/ 1145884 h 4297752"/>
                <a:gd name="connsiteX5" fmla="*/ 1661839 w 4297753"/>
                <a:gd name="connsiteY5" fmla="*/ 1145884 h 4297752"/>
                <a:gd name="connsiteX6" fmla="*/ 1661839 w 4297753"/>
                <a:gd name="connsiteY6" fmla="*/ 2502076 h 4297752"/>
                <a:gd name="connsiteX7" fmla="*/ 1700688 w 4297753"/>
                <a:gd name="connsiteY7" fmla="*/ 2692755 h 4297752"/>
                <a:gd name="connsiteX8" fmla="*/ 1945053 w 4297753"/>
                <a:gd name="connsiteY8" fmla="*/ 2852005 h 4297752"/>
                <a:gd name="connsiteX9" fmla="*/ 1955919 w 4297753"/>
                <a:gd name="connsiteY9" fmla="*/ 2853115 h 4297752"/>
                <a:gd name="connsiteX10" fmla="*/ 1985129 w 4297753"/>
                <a:gd name="connsiteY10" fmla="*/ 2854400 h 4297752"/>
                <a:gd name="connsiteX11" fmla="*/ 1985129 w 4297753"/>
                <a:gd name="connsiteY11" fmla="*/ 2854400 h 4297752"/>
                <a:gd name="connsiteX12" fmla="*/ 2014338 w 4297753"/>
                <a:gd name="connsiteY12" fmla="*/ 2853115 h 4297752"/>
                <a:gd name="connsiteX13" fmla="*/ 2025204 w 4297753"/>
                <a:gd name="connsiteY13" fmla="*/ 2852005 h 4297752"/>
                <a:gd name="connsiteX14" fmla="*/ 2269570 w 4297753"/>
                <a:gd name="connsiteY14" fmla="*/ 2692755 h 4297752"/>
                <a:gd name="connsiteX15" fmla="*/ 2308418 w 4297753"/>
                <a:gd name="connsiteY15" fmla="*/ 2502076 h 4297752"/>
                <a:gd name="connsiteX16" fmla="*/ 2308418 w 4297753"/>
                <a:gd name="connsiteY16" fmla="*/ 1145943 h 4297752"/>
                <a:gd name="connsiteX17" fmla="*/ 2667577 w 4297753"/>
                <a:gd name="connsiteY17" fmla="*/ 1145943 h 4297752"/>
                <a:gd name="connsiteX18" fmla="*/ 2667577 w 4297753"/>
                <a:gd name="connsiteY18" fmla="*/ 2425723 h 4297752"/>
                <a:gd name="connsiteX19" fmla="*/ 2600454 w 4297753"/>
                <a:gd name="connsiteY19" fmla="*/ 2832142 h 4297752"/>
                <a:gd name="connsiteX20" fmla="*/ 2014747 w 4297753"/>
                <a:gd name="connsiteY20" fmla="*/ 3200648 h 4297752"/>
                <a:gd name="connsiteX21" fmla="*/ 1985129 w 4297753"/>
                <a:gd name="connsiteY21" fmla="*/ 3201291 h 4297752"/>
                <a:gd name="connsiteX22" fmla="*/ 1985129 w 4297753"/>
                <a:gd name="connsiteY22" fmla="*/ 3201291 h 4297752"/>
                <a:gd name="connsiteX23" fmla="*/ 1955510 w 4297753"/>
                <a:gd name="connsiteY23" fmla="*/ 3200648 h 4297752"/>
                <a:gd name="connsiteX24" fmla="*/ 1369804 w 4297753"/>
                <a:gd name="connsiteY24" fmla="*/ 2832142 h 4297752"/>
                <a:gd name="connsiteX25" fmla="*/ 1302680 w 4297753"/>
                <a:gd name="connsiteY25" fmla="*/ 2425723 h 4297752"/>
                <a:gd name="connsiteX26" fmla="*/ 1302680 w 4297753"/>
                <a:gd name="connsiteY26" fmla="*/ 1519472 h 4297752"/>
                <a:gd name="connsiteX27" fmla="*/ 1299760 w 4297753"/>
                <a:gd name="connsiteY27" fmla="*/ 1519472 h 4297752"/>
                <a:gd name="connsiteX28" fmla="*/ 1295670 w 4297753"/>
                <a:gd name="connsiteY28" fmla="*/ 1531974 h 4297752"/>
                <a:gd name="connsiteX29" fmla="*/ 710197 w 4297753"/>
                <a:gd name="connsiteY29" fmla="*/ 3151167 h 4297752"/>
                <a:gd name="connsiteX30" fmla="*/ 347884 w 4297753"/>
                <a:gd name="connsiteY30" fmla="*/ 3151167 h 4297752"/>
                <a:gd name="connsiteX31" fmla="*/ 0 w 4297753"/>
                <a:gd name="connsiteY31" fmla="*/ 2209632 h 4297752"/>
                <a:gd name="connsiteX32" fmla="*/ 0 w 4297753"/>
                <a:gd name="connsiteY32" fmla="*/ 1810748 h 4297752"/>
                <a:gd name="connsiteX33" fmla="*/ 0 w 4297753"/>
                <a:gd name="connsiteY33" fmla="*/ 4297753 h 4297752"/>
                <a:gd name="connsiteX34" fmla="*/ 4297753 w 4297753"/>
                <a:gd name="connsiteY34" fmla="*/ 4297753 h 4297752"/>
                <a:gd name="connsiteX35" fmla="*/ 4297753 w 4297753"/>
                <a:gd name="connsiteY35" fmla="*/ 0 h 4297752"/>
                <a:gd name="connsiteX36" fmla="*/ 58 w 4297753"/>
                <a:gd name="connsiteY36" fmla="*/ 0 h 4297752"/>
                <a:gd name="connsiteX37" fmla="*/ 58 w 4297753"/>
                <a:gd name="connsiteY37" fmla="*/ 1145943 h 4297752"/>
                <a:gd name="connsiteX38" fmla="*/ 525185 w 4297753"/>
                <a:gd name="connsiteY38" fmla="*/ 2628611 h 4297752"/>
                <a:gd name="connsiteX39" fmla="*/ 526821 w 4297753"/>
                <a:gd name="connsiteY39" fmla="*/ 2628611 h 4297752"/>
                <a:gd name="connsiteX40" fmla="*/ 2779683 w 4297753"/>
                <a:gd name="connsiteY40" fmla="*/ 1145884 h 4297752"/>
                <a:gd name="connsiteX41" fmla="*/ 3245748 w 4297753"/>
                <a:gd name="connsiteY41" fmla="*/ 1145066 h 4297752"/>
                <a:gd name="connsiteX42" fmla="*/ 3780688 w 4297753"/>
                <a:gd name="connsiteY42" fmla="*/ 1221069 h 4297752"/>
                <a:gd name="connsiteX43" fmla="*/ 4063085 w 4297753"/>
                <a:gd name="connsiteY43" fmla="*/ 1671829 h 4297752"/>
                <a:gd name="connsiteX44" fmla="*/ 3843138 w 4297753"/>
                <a:gd name="connsiteY44" fmla="*/ 2054705 h 4297752"/>
                <a:gd name="connsiteX45" fmla="*/ 4185297 w 4297753"/>
                <a:gd name="connsiteY45" fmla="*/ 2540750 h 4297752"/>
                <a:gd name="connsiteX46" fmla="*/ 3940931 w 4297753"/>
                <a:gd name="connsiteY46" fmla="*/ 3018673 h 4297752"/>
                <a:gd name="connsiteX47" fmla="*/ 3384259 w 4297753"/>
                <a:gd name="connsiteY47" fmla="*/ 3151693 h 4297752"/>
                <a:gd name="connsiteX48" fmla="*/ 2779332 w 4297753"/>
                <a:gd name="connsiteY48" fmla="*/ 3151693 h 4297752"/>
                <a:gd name="connsiteX49" fmla="*/ 2779683 w 4297753"/>
                <a:gd name="connsiteY49" fmla="*/ 1145768 h 4297752"/>
                <a:gd name="connsiteX50" fmla="*/ 525944 w 4297753"/>
                <a:gd name="connsiteY50" fmla="*/ 2606646 h 4297752"/>
                <a:gd name="connsiteX51" fmla="*/ 525944 w 4297753"/>
                <a:gd name="connsiteY51" fmla="*/ 2606646 h 4297752"/>
                <a:gd name="connsiteX52" fmla="*/ 525944 w 4297753"/>
                <a:gd name="connsiteY52" fmla="*/ 2606763 h 4297752"/>
                <a:gd name="connsiteX53" fmla="*/ 525944 w 4297753"/>
                <a:gd name="connsiteY53" fmla="*/ 2606646 h 42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97753" h="4297752">
                  <a:moveTo>
                    <a:pt x="526762" y="2628553"/>
                  </a:moveTo>
                  <a:lnTo>
                    <a:pt x="973841" y="1322368"/>
                  </a:lnTo>
                  <a:cubicBezTo>
                    <a:pt x="973841" y="1322368"/>
                    <a:pt x="974484" y="1320498"/>
                    <a:pt x="975535" y="1317811"/>
                  </a:cubicBezTo>
                  <a:cubicBezTo>
                    <a:pt x="1004628" y="1218441"/>
                    <a:pt x="1096988" y="1145884"/>
                    <a:pt x="1205764" y="1145884"/>
                  </a:cubicBezTo>
                  <a:lnTo>
                    <a:pt x="1317869" y="1145884"/>
                  </a:lnTo>
                  <a:cubicBezTo>
                    <a:pt x="1317869" y="1145884"/>
                    <a:pt x="1661839" y="1145884"/>
                    <a:pt x="1661839" y="1145884"/>
                  </a:cubicBezTo>
                  <a:lnTo>
                    <a:pt x="1661839" y="2502076"/>
                  </a:lnTo>
                  <a:cubicBezTo>
                    <a:pt x="1663475" y="2568382"/>
                    <a:pt x="1670660" y="2632701"/>
                    <a:pt x="1700688" y="2692755"/>
                  </a:cubicBezTo>
                  <a:cubicBezTo>
                    <a:pt x="1749350" y="2778339"/>
                    <a:pt x="1839257" y="2839503"/>
                    <a:pt x="1945053" y="2852005"/>
                  </a:cubicBezTo>
                  <a:cubicBezTo>
                    <a:pt x="1948675" y="2852414"/>
                    <a:pt x="1952297" y="2852764"/>
                    <a:pt x="1955919" y="2853115"/>
                  </a:cubicBezTo>
                  <a:cubicBezTo>
                    <a:pt x="1965558" y="2853933"/>
                    <a:pt x="1975256" y="2854400"/>
                    <a:pt x="1985129" y="2854400"/>
                  </a:cubicBezTo>
                  <a:lnTo>
                    <a:pt x="1985129" y="2854400"/>
                  </a:lnTo>
                  <a:cubicBezTo>
                    <a:pt x="1994943" y="2854400"/>
                    <a:pt x="2004699" y="2853933"/>
                    <a:pt x="2014338" y="2853115"/>
                  </a:cubicBezTo>
                  <a:cubicBezTo>
                    <a:pt x="2017960" y="2852823"/>
                    <a:pt x="2021640" y="2852472"/>
                    <a:pt x="2025204" y="2852005"/>
                  </a:cubicBezTo>
                  <a:cubicBezTo>
                    <a:pt x="2131001" y="2839445"/>
                    <a:pt x="2220965" y="2778280"/>
                    <a:pt x="2269570" y="2692755"/>
                  </a:cubicBezTo>
                  <a:cubicBezTo>
                    <a:pt x="2299597" y="2632701"/>
                    <a:pt x="2306724" y="2568382"/>
                    <a:pt x="2308418" y="2502076"/>
                  </a:cubicBezTo>
                  <a:lnTo>
                    <a:pt x="2308418" y="1145943"/>
                  </a:lnTo>
                  <a:lnTo>
                    <a:pt x="2667577" y="1145943"/>
                  </a:lnTo>
                  <a:lnTo>
                    <a:pt x="2667577" y="2425723"/>
                  </a:lnTo>
                  <a:cubicBezTo>
                    <a:pt x="2667577" y="2569784"/>
                    <a:pt x="2658639" y="2707886"/>
                    <a:pt x="2600454" y="2832142"/>
                  </a:cubicBezTo>
                  <a:cubicBezTo>
                    <a:pt x="2494307" y="3042508"/>
                    <a:pt x="2273133" y="3190133"/>
                    <a:pt x="2014747" y="3200648"/>
                  </a:cubicBezTo>
                  <a:cubicBezTo>
                    <a:pt x="2004933" y="3201057"/>
                    <a:pt x="1995060" y="3201291"/>
                    <a:pt x="1985129" y="3201291"/>
                  </a:cubicBezTo>
                  <a:lnTo>
                    <a:pt x="1985129" y="3201291"/>
                  </a:lnTo>
                  <a:cubicBezTo>
                    <a:pt x="1975197" y="3201291"/>
                    <a:pt x="1965325" y="3201057"/>
                    <a:pt x="1955510" y="3200648"/>
                  </a:cubicBezTo>
                  <a:cubicBezTo>
                    <a:pt x="1697124" y="3190133"/>
                    <a:pt x="1475892" y="3042508"/>
                    <a:pt x="1369804" y="2832142"/>
                  </a:cubicBezTo>
                  <a:cubicBezTo>
                    <a:pt x="1311619" y="2707827"/>
                    <a:pt x="1302680" y="2569725"/>
                    <a:pt x="1302680" y="2425723"/>
                  </a:cubicBezTo>
                  <a:lnTo>
                    <a:pt x="1302680" y="1519472"/>
                  </a:lnTo>
                  <a:cubicBezTo>
                    <a:pt x="1302680" y="1519472"/>
                    <a:pt x="1299760" y="1519472"/>
                    <a:pt x="1299760" y="1519472"/>
                  </a:cubicBezTo>
                  <a:lnTo>
                    <a:pt x="1295670" y="1531974"/>
                  </a:lnTo>
                  <a:lnTo>
                    <a:pt x="710197" y="3151167"/>
                  </a:lnTo>
                  <a:lnTo>
                    <a:pt x="347884" y="3151167"/>
                  </a:lnTo>
                  <a:lnTo>
                    <a:pt x="0" y="2209632"/>
                  </a:lnTo>
                  <a:lnTo>
                    <a:pt x="0" y="1810748"/>
                  </a:lnTo>
                  <a:cubicBezTo>
                    <a:pt x="0" y="1810748"/>
                    <a:pt x="0" y="4297753"/>
                    <a:pt x="0" y="4297753"/>
                  </a:cubicBezTo>
                  <a:lnTo>
                    <a:pt x="4297753" y="4297753"/>
                  </a:lnTo>
                  <a:lnTo>
                    <a:pt x="4297753" y="0"/>
                  </a:lnTo>
                  <a:lnTo>
                    <a:pt x="58" y="0"/>
                  </a:lnTo>
                  <a:lnTo>
                    <a:pt x="58" y="1145943"/>
                  </a:lnTo>
                  <a:lnTo>
                    <a:pt x="525185" y="2628611"/>
                  </a:lnTo>
                  <a:lnTo>
                    <a:pt x="526821" y="2628611"/>
                  </a:lnTo>
                  <a:close/>
                  <a:moveTo>
                    <a:pt x="2779683" y="1145884"/>
                  </a:moveTo>
                  <a:lnTo>
                    <a:pt x="3245748" y="1145066"/>
                  </a:lnTo>
                  <a:cubicBezTo>
                    <a:pt x="3427722" y="1145066"/>
                    <a:pt x="3612325" y="1136888"/>
                    <a:pt x="3780688" y="1221069"/>
                  </a:cubicBezTo>
                  <a:cubicBezTo>
                    <a:pt x="3946364" y="1305251"/>
                    <a:pt x="4063085" y="1484480"/>
                    <a:pt x="4063085" y="1671829"/>
                  </a:cubicBezTo>
                  <a:cubicBezTo>
                    <a:pt x="4063085" y="1829326"/>
                    <a:pt x="3989769" y="1984135"/>
                    <a:pt x="3843138" y="2054705"/>
                  </a:cubicBezTo>
                  <a:cubicBezTo>
                    <a:pt x="4063085" y="2125334"/>
                    <a:pt x="4185297" y="2312683"/>
                    <a:pt x="4185297" y="2540750"/>
                  </a:cubicBezTo>
                  <a:cubicBezTo>
                    <a:pt x="4185297" y="2736277"/>
                    <a:pt x="4095682" y="2901953"/>
                    <a:pt x="3940931" y="3018673"/>
                  </a:cubicBezTo>
                  <a:cubicBezTo>
                    <a:pt x="3780688" y="3135453"/>
                    <a:pt x="3577041" y="3146319"/>
                    <a:pt x="3384259" y="3151693"/>
                  </a:cubicBezTo>
                  <a:lnTo>
                    <a:pt x="2779332" y="3151693"/>
                  </a:lnTo>
                  <a:cubicBezTo>
                    <a:pt x="2779332" y="3151693"/>
                    <a:pt x="2779683" y="1145768"/>
                    <a:pt x="2779683" y="1145768"/>
                  </a:cubicBezTo>
                  <a:close/>
                  <a:moveTo>
                    <a:pt x="525944" y="2606646"/>
                  </a:moveTo>
                  <a:lnTo>
                    <a:pt x="525944" y="2606646"/>
                  </a:lnTo>
                  <a:cubicBezTo>
                    <a:pt x="525944" y="2606646"/>
                    <a:pt x="525944" y="2606763"/>
                    <a:pt x="525944" y="2606763"/>
                  </a:cubicBezTo>
                  <a:lnTo>
                    <a:pt x="525944" y="2606646"/>
                  </a:lnTo>
                  <a:close/>
                </a:path>
              </a:pathLst>
            </a:custGeom>
            <a:solidFill>
              <a:srgbClr val="184183"/>
            </a:solidFill>
            <a:ln w="5842" cap="flat">
              <a:noFill/>
              <a:prstDash val="solid"/>
              <a:miter/>
            </a:ln>
          </p:spPr>
          <p:txBody>
            <a:bodyPr rtlCol="0" anchor="ctr"/>
            <a:lstStyle/>
            <a:p>
              <a:endParaRPr lang="en-GB" dirty="0">
                <a:latin typeface="Roboto Light" pitchFamily="2" charset="0"/>
              </a:endParaRPr>
            </a:p>
          </p:txBody>
        </p:sp>
        <p:sp>
          <p:nvSpPr>
            <p:cNvPr id="66" name="Vrije vorm: vorm 65">
              <a:extLst>
                <a:ext uri="{FF2B5EF4-FFF2-40B4-BE49-F238E27FC236}">
                  <a16:creationId xmlns:a16="http://schemas.microsoft.com/office/drawing/2014/main" id="{A4B91197-484B-9A4F-009D-4B11BD023B81}"/>
                </a:ext>
              </a:extLst>
            </p:cNvPr>
            <p:cNvSpPr/>
            <p:nvPr/>
          </p:nvSpPr>
          <p:spPr>
            <a:xfrm>
              <a:off x="3985177" y="3535828"/>
              <a:ext cx="549050" cy="426587"/>
            </a:xfrm>
            <a:custGeom>
              <a:avLst/>
              <a:gdLst>
                <a:gd name="connsiteX0" fmla="*/ 562924 w 660658"/>
                <a:gd name="connsiteY0" fmla="*/ 442674 h 513301"/>
                <a:gd name="connsiteX1" fmla="*/ 660658 w 660658"/>
                <a:gd name="connsiteY1" fmla="*/ 247146 h 513301"/>
                <a:gd name="connsiteX2" fmla="*/ 527580 w 660658"/>
                <a:gd name="connsiteY2" fmla="*/ 40752 h 513301"/>
                <a:gd name="connsiteX3" fmla="*/ 264170 w 660658"/>
                <a:gd name="connsiteY3" fmla="*/ 35 h 513301"/>
                <a:gd name="connsiteX4" fmla="*/ 0 w 660658"/>
                <a:gd name="connsiteY4" fmla="*/ 35 h 513301"/>
                <a:gd name="connsiteX5" fmla="*/ 0 w 660658"/>
                <a:gd name="connsiteY5" fmla="*/ 513185 h 513301"/>
                <a:gd name="connsiteX6" fmla="*/ 255991 w 660658"/>
                <a:gd name="connsiteY6" fmla="*/ 513302 h 513301"/>
                <a:gd name="connsiteX7" fmla="*/ 562865 w 660658"/>
                <a:gd name="connsiteY7" fmla="*/ 442674 h 51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658" h="513301">
                  <a:moveTo>
                    <a:pt x="562924" y="442674"/>
                  </a:moveTo>
                  <a:cubicBezTo>
                    <a:pt x="630806" y="396523"/>
                    <a:pt x="660658" y="331327"/>
                    <a:pt x="660658" y="247146"/>
                  </a:cubicBezTo>
                  <a:cubicBezTo>
                    <a:pt x="660658" y="149411"/>
                    <a:pt x="614507" y="89649"/>
                    <a:pt x="527580" y="40752"/>
                  </a:cubicBezTo>
                  <a:cubicBezTo>
                    <a:pt x="443399" y="-2711"/>
                    <a:pt x="353784" y="35"/>
                    <a:pt x="264170" y="35"/>
                  </a:cubicBezTo>
                  <a:lnTo>
                    <a:pt x="0" y="35"/>
                  </a:lnTo>
                  <a:lnTo>
                    <a:pt x="0" y="513185"/>
                  </a:lnTo>
                  <a:lnTo>
                    <a:pt x="255991" y="513302"/>
                  </a:lnTo>
                  <a:cubicBezTo>
                    <a:pt x="364592" y="513302"/>
                    <a:pt x="465072" y="507869"/>
                    <a:pt x="562865" y="442674"/>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67" name="Vrije vorm: vorm 66">
              <a:extLst>
                <a:ext uri="{FF2B5EF4-FFF2-40B4-BE49-F238E27FC236}">
                  <a16:creationId xmlns:a16="http://schemas.microsoft.com/office/drawing/2014/main" id="{1264CEC4-792D-8B69-4721-CDAF824F9B8B}"/>
                </a:ext>
              </a:extLst>
            </p:cNvPr>
            <p:cNvSpPr/>
            <p:nvPr/>
          </p:nvSpPr>
          <p:spPr>
            <a:xfrm>
              <a:off x="3985275" y="2894671"/>
              <a:ext cx="447435" cy="341439"/>
            </a:xfrm>
            <a:custGeom>
              <a:avLst/>
              <a:gdLst>
                <a:gd name="connsiteX0" fmla="*/ 424296 w 538387"/>
                <a:gd name="connsiteY0" fmla="*/ 380526 h 410845"/>
                <a:gd name="connsiteX1" fmla="*/ 538387 w 538387"/>
                <a:gd name="connsiteY1" fmla="*/ 195864 h 410845"/>
                <a:gd name="connsiteX2" fmla="*/ 413488 w 538387"/>
                <a:gd name="connsiteY2" fmla="*/ 19381 h 410845"/>
                <a:gd name="connsiteX3" fmla="*/ 169122 w 538387"/>
                <a:gd name="connsiteY3" fmla="*/ 395 h 410845"/>
                <a:gd name="connsiteX4" fmla="*/ 0 w 538387"/>
                <a:gd name="connsiteY4" fmla="*/ 103 h 410845"/>
                <a:gd name="connsiteX5" fmla="*/ 0 w 538387"/>
                <a:gd name="connsiteY5" fmla="*/ 410845 h 410845"/>
                <a:gd name="connsiteX6" fmla="*/ 171868 w 538387"/>
                <a:gd name="connsiteY6" fmla="*/ 410437 h 410845"/>
                <a:gd name="connsiteX7" fmla="*/ 424413 w 538387"/>
                <a:gd name="connsiteY7" fmla="*/ 380585 h 41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387" h="410845">
                  <a:moveTo>
                    <a:pt x="424296" y="380526"/>
                  </a:moveTo>
                  <a:cubicBezTo>
                    <a:pt x="494924" y="347928"/>
                    <a:pt x="538387" y="271867"/>
                    <a:pt x="538387" y="195864"/>
                  </a:cubicBezTo>
                  <a:cubicBezTo>
                    <a:pt x="538387" y="114370"/>
                    <a:pt x="486804" y="49233"/>
                    <a:pt x="413488" y="19381"/>
                  </a:cubicBezTo>
                  <a:cubicBezTo>
                    <a:pt x="358458" y="-4395"/>
                    <a:pt x="247871" y="395"/>
                    <a:pt x="169122" y="395"/>
                  </a:cubicBezTo>
                  <a:lnTo>
                    <a:pt x="0" y="103"/>
                  </a:lnTo>
                  <a:lnTo>
                    <a:pt x="0" y="410845"/>
                  </a:lnTo>
                  <a:lnTo>
                    <a:pt x="171868" y="410437"/>
                  </a:lnTo>
                  <a:cubicBezTo>
                    <a:pt x="250617" y="410437"/>
                    <a:pt x="353784" y="413182"/>
                    <a:pt x="424413" y="380585"/>
                  </a:cubicBezTo>
                  <a:close/>
                </a:path>
              </a:pathLst>
            </a:custGeom>
            <a:solidFill>
              <a:schemeClr val="accent1"/>
            </a:solidFill>
            <a:ln w="5842" cap="flat">
              <a:noFill/>
              <a:prstDash val="solid"/>
              <a:miter/>
            </a:ln>
          </p:spPr>
          <p:txBody>
            <a:bodyPr rtlCol="0" anchor="ctr"/>
            <a:lstStyle/>
            <a:p>
              <a:endParaRPr lang="en-GB" dirty="0">
                <a:latin typeface="Roboto Light" pitchFamily="2" charset="0"/>
              </a:endParaRPr>
            </a:p>
          </p:txBody>
        </p:sp>
        <p:sp>
          <p:nvSpPr>
            <p:cNvPr id="68" name="Vrije vorm: vorm 67">
              <a:extLst>
                <a:ext uri="{FF2B5EF4-FFF2-40B4-BE49-F238E27FC236}">
                  <a16:creationId xmlns:a16="http://schemas.microsoft.com/office/drawing/2014/main" id="{250ED77A-8759-1E9F-AD1E-1569253AE4D6}"/>
                </a:ext>
              </a:extLst>
            </p:cNvPr>
            <p:cNvSpPr/>
            <p:nvPr/>
          </p:nvSpPr>
          <p:spPr>
            <a:xfrm>
              <a:off x="1802233" y="3809435"/>
              <a:ext cx="4854" cy="97"/>
            </a:xfrm>
            <a:custGeom>
              <a:avLst/>
              <a:gdLst>
                <a:gd name="connsiteX0" fmla="*/ 0 w 5841"/>
                <a:gd name="connsiteY0" fmla="*/ 0 h 116"/>
                <a:gd name="connsiteX1" fmla="*/ 0 w 5841"/>
                <a:gd name="connsiteY1" fmla="*/ 117 h 116"/>
                <a:gd name="connsiteX2" fmla="*/ 0 w 5841"/>
                <a:gd name="connsiteY2" fmla="*/ 0 h 116"/>
                <a:gd name="connsiteX3" fmla="*/ 0 w 5841"/>
                <a:gd name="connsiteY3" fmla="*/ 0 h 116"/>
              </a:gdLst>
              <a:ahLst/>
              <a:cxnLst>
                <a:cxn ang="0">
                  <a:pos x="connsiteX0" y="connsiteY0"/>
                </a:cxn>
                <a:cxn ang="0">
                  <a:pos x="connsiteX1" y="connsiteY1"/>
                </a:cxn>
                <a:cxn ang="0">
                  <a:pos x="connsiteX2" y="connsiteY2"/>
                </a:cxn>
                <a:cxn ang="0">
                  <a:pos x="connsiteX3" y="connsiteY3"/>
                </a:cxn>
              </a:cxnLst>
              <a:rect l="l" t="t" r="r" b="b"/>
              <a:pathLst>
                <a:path w="5841" h="116">
                  <a:moveTo>
                    <a:pt x="0" y="0"/>
                  </a:moveTo>
                  <a:lnTo>
                    <a:pt x="0" y="117"/>
                  </a:lnTo>
                  <a:lnTo>
                    <a:pt x="0" y="0"/>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69" name="Vrije vorm: vorm 68">
              <a:extLst>
                <a:ext uri="{FF2B5EF4-FFF2-40B4-BE49-F238E27FC236}">
                  <a16:creationId xmlns:a16="http://schemas.microsoft.com/office/drawing/2014/main" id="{B8A92339-A4B4-E8E9-F1A0-415BB097CE8A}"/>
                </a:ext>
              </a:extLst>
            </p:cNvPr>
            <p:cNvSpPr/>
            <p:nvPr/>
          </p:nvSpPr>
          <p:spPr>
            <a:xfrm>
              <a:off x="1029807" y="2595494"/>
              <a:ext cx="335382" cy="884384"/>
            </a:xfrm>
            <a:custGeom>
              <a:avLst/>
              <a:gdLst>
                <a:gd name="connsiteX0" fmla="*/ 403557 w 403556"/>
                <a:gd name="connsiteY0" fmla="*/ 1064157 h 1064156"/>
                <a:gd name="connsiteX1" fmla="*/ 403557 w 403556"/>
                <a:gd name="connsiteY1" fmla="*/ 398825 h 1064156"/>
                <a:gd name="connsiteX2" fmla="*/ 403557 w 403556"/>
                <a:gd name="connsiteY2" fmla="*/ 0 h 1064156"/>
                <a:gd name="connsiteX3" fmla="*/ 0 w 403556"/>
                <a:gd name="connsiteY3" fmla="*/ 0 h 1064156"/>
                <a:gd name="connsiteX4" fmla="*/ 403557 w 403556"/>
                <a:gd name="connsiteY4" fmla="*/ 1064157 h 1064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56" h="1064156">
                  <a:moveTo>
                    <a:pt x="403557" y="1064157"/>
                  </a:moveTo>
                  <a:lnTo>
                    <a:pt x="403557" y="398825"/>
                  </a:lnTo>
                  <a:lnTo>
                    <a:pt x="403557" y="0"/>
                  </a:lnTo>
                  <a:lnTo>
                    <a:pt x="0" y="0"/>
                  </a:lnTo>
                  <a:lnTo>
                    <a:pt x="403557" y="1064157"/>
                  </a:lnTo>
                  <a:close/>
                </a:path>
              </a:pathLst>
            </a:custGeom>
            <a:solidFill>
              <a:schemeClr val="accent2"/>
            </a:solidFill>
            <a:ln w="5842" cap="flat">
              <a:noFill/>
              <a:prstDash val="solid"/>
              <a:miter/>
            </a:ln>
          </p:spPr>
          <p:txBody>
            <a:bodyPr rtlCol="0" anchor="ctr"/>
            <a:lstStyle/>
            <a:p>
              <a:endParaRPr lang="en-GB" dirty="0">
                <a:latin typeface="Roboto Light" pitchFamily="2" charset="0"/>
              </a:endParaRPr>
            </a:p>
          </p:txBody>
        </p:sp>
        <p:sp>
          <p:nvSpPr>
            <p:cNvPr id="70" name="Vrije vorm: vorm 69">
              <a:extLst>
                <a:ext uri="{FF2B5EF4-FFF2-40B4-BE49-F238E27FC236}">
                  <a16:creationId xmlns:a16="http://schemas.microsoft.com/office/drawing/2014/main" id="{F30281F6-4084-BDC3-2990-7087C22DCCA1}"/>
                </a:ext>
              </a:extLst>
            </p:cNvPr>
            <p:cNvSpPr/>
            <p:nvPr/>
          </p:nvSpPr>
          <p:spPr>
            <a:xfrm>
              <a:off x="1365189" y="2595496"/>
              <a:ext cx="4854" cy="552449"/>
            </a:xfrm>
            <a:custGeom>
              <a:avLst/>
              <a:gdLst>
                <a:gd name="connsiteX0" fmla="*/ 0 w 5841"/>
                <a:gd name="connsiteY0" fmla="*/ 398825 h 664747"/>
                <a:gd name="connsiteX1" fmla="*/ 0 w 5841"/>
                <a:gd name="connsiteY1" fmla="*/ 664747 h 664747"/>
                <a:gd name="connsiteX2" fmla="*/ 0 w 5841"/>
                <a:gd name="connsiteY2" fmla="*/ 0 h 664747"/>
                <a:gd name="connsiteX3" fmla="*/ 0 w 5841"/>
                <a:gd name="connsiteY3" fmla="*/ 0 h 664747"/>
                <a:gd name="connsiteX4" fmla="*/ 0 w 5841"/>
                <a:gd name="connsiteY4" fmla="*/ 0 h 664747"/>
                <a:gd name="connsiteX5" fmla="*/ 0 w 5841"/>
                <a:gd name="connsiteY5" fmla="*/ 0 h 664747"/>
                <a:gd name="connsiteX6" fmla="*/ 0 w 5841"/>
                <a:gd name="connsiteY6" fmla="*/ 398825 h 66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 h="664747">
                  <a:moveTo>
                    <a:pt x="0" y="398825"/>
                  </a:moveTo>
                  <a:lnTo>
                    <a:pt x="0" y="664747"/>
                  </a:lnTo>
                  <a:lnTo>
                    <a:pt x="0" y="0"/>
                  </a:lnTo>
                  <a:lnTo>
                    <a:pt x="0" y="0"/>
                  </a:lnTo>
                  <a:lnTo>
                    <a:pt x="0" y="0"/>
                  </a:lnTo>
                  <a:lnTo>
                    <a:pt x="0" y="0"/>
                  </a:lnTo>
                  <a:lnTo>
                    <a:pt x="0" y="398825"/>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sp>
          <p:nvSpPr>
            <p:cNvPr id="71" name="Vrije vorm: vorm 70">
              <a:extLst>
                <a:ext uri="{FF2B5EF4-FFF2-40B4-BE49-F238E27FC236}">
                  <a16:creationId xmlns:a16="http://schemas.microsoft.com/office/drawing/2014/main" id="{E84D7B6F-6D9D-7451-7F93-5D35EA14CC51}"/>
                </a:ext>
              </a:extLst>
            </p:cNvPr>
            <p:cNvSpPr/>
            <p:nvPr/>
          </p:nvSpPr>
          <p:spPr>
            <a:xfrm>
              <a:off x="1365189" y="2595496"/>
              <a:ext cx="4854" cy="331449"/>
            </a:xfrm>
            <a:custGeom>
              <a:avLst/>
              <a:gdLst>
                <a:gd name="connsiteX0" fmla="*/ 0 w 5841"/>
                <a:gd name="connsiteY0" fmla="*/ 0 h 398824"/>
                <a:gd name="connsiteX1" fmla="*/ 0 w 5841"/>
                <a:gd name="connsiteY1" fmla="*/ 0 h 398824"/>
                <a:gd name="connsiteX2" fmla="*/ 0 w 5841"/>
                <a:gd name="connsiteY2" fmla="*/ 398825 h 398824"/>
                <a:gd name="connsiteX3" fmla="*/ 0 w 5841"/>
                <a:gd name="connsiteY3" fmla="*/ 0 h 398824"/>
              </a:gdLst>
              <a:ahLst/>
              <a:cxnLst>
                <a:cxn ang="0">
                  <a:pos x="connsiteX0" y="connsiteY0"/>
                </a:cxn>
                <a:cxn ang="0">
                  <a:pos x="connsiteX1" y="connsiteY1"/>
                </a:cxn>
                <a:cxn ang="0">
                  <a:pos x="connsiteX2" y="connsiteY2"/>
                </a:cxn>
                <a:cxn ang="0">
                  <a:pos x="connsiteX3" y="connsiteY3"/>
                </a:cxn>
              </a:cxnLst>
              <a:rect l="l" t="t" r="r" b="b"/>
              <a:pathLst>
                <a:path w="5841" h="398824">
                  <a:moveTo>
                    <a:pt x="0" y="0"/>
                  </a:moveTo>
                  <a:lnTo>
                    <a:pt x="0" y="0"/>
                  </a:lnTo>
                  <a:lnTo>
                    <a:pt x="0" y="398825"/>
                  </a:lnTo>
                  <a:lnTo>
                    <a:pt x="0" y="0"/>
                  </a:lnTo>
                  <a:close/>
                </a:path>
              </a:pathLst>
            </a:custGeom>
            <a:solidFill>
              <a:schemeClr val="bg1"/>
            </a:solidFill>
            <a:ln w="5842" cap="flat">
              <a:noFill/>
              <a:prstDash val="solid"/>
              <a:miter/>
            </a:ln>
          </p:spPr>
          <p:txBody>
            <a:bodyPr rtlCol="0" anchor="ctr"/>
            <a:lstStyle/>
            <a:p>
              <a:endParaRPr lang="en-GB" dirty="0">
                <a:latin typeface="Roboto Light" pitchFamily="2" charset="0"/>
              </a:endParaRPr>
            </a:p>
          </p:txBody>
        </p:sp>
      </p:grpSp>
    </p:spTree>
    <p:extLst>
      <p:ext uri="{BB962C8B-B14F-4D97-AF65-F5344CB8AC3E}">
        <p14:creationId xmlns:p14="http://schemas.microsoft.com/office/powerpoint/2010/main" val="418740774"/>
      </p:ext>
    </p:extLst>
  </p:cSld>
  <p:clrMapOvr>
    <a:masterClrMapping/>
  </p:clrMapOvr>
  <p:transition spd="med">
    <p:pull dir="r"/>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_foxes">
    <p:spTree>
      <p:nvGrpSpPr>
        <p:cNvPr id="1" name=""/>
        <p:cNvGrpSpPr/>
        <p:nvPr/>
      </p:nvGrpSpPr>
      <p:grpSpPr>
        <a:xfrm>
          <a:off x="0" y="0"/>
          <a:ext cx="0" cy="0"/>
          <a:chOff x="0" y="0"/>
          <a:chExt cx="0" cy="0"/>
        </a:xfrm>
      </p:grpSpPr>
      <p:sp>
        <p:nvSpPr>
          <p:cNvPr id="83" name="!!VLAK_blauw">
            <a:extLst>
              <a:ext uri="{FF2B5EF4-FFF2-40B4-BE49-F238E27FC236}">
                <a16:creationId xmlns:a16="http://schemas.microsoft.com/office/drawing/2014/main" id="{ED1EB010-AFBE-A565-EF7E-12133A892344}"/>
              </a:ext>
            </a:extLst>
          </p:cNvPr>
          <p:cNvSpPr/>
          <p:nvPr userDrawn="1"/>
        </p:nvSpPr>
        <p:spPr>
          <a:xfrm>
            <a:off x="7573280" y="-1"/>
            <a:ext cx="4618720" cy="685800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720" h="6858003">
                <a:moveTo>
                  <a:pt x="0" y="0"/>
                </a:moveTo>
                <a:lnTo>
                  <a:pt x="4618720" y="0"/>
                </a:lnTo>
                <a:lnTo>
                  <a:pt x="4618720" y="6858003"/>
                </a:lnTo>
                <a:lnTo>
                  <a:pt x="2788516" y="685800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0" name="!!VLAK_oranje tit">
            <a:extLst>
              <a:ext uri="{FF2B5EF4-FFF2-40B4-BE49-F238E27FC236}">
                <a16:creationId xmlns:a16="http://schemas.microsoft.com/office/drawing/2014/main" id="{915BCBF0-98CB-E866-3619-3A3A2D097BB9}"/>
              </a:ext>
            </a:extLst>
          </p:cNvPr>
          <p:cNvSpPr/>
          <p:nvPr userDrawn="1"/>
        </p:nvSpPr>
        <p:spPr>
          <a:xfrm rot="10800000">
            <a:off x="0" y="1523476"/>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pic>
        <p:nvPicPr>
          <p:cNvPr id="2" name="Afbeelding 1" descr="Afbeelding met logo&#10;&#10;Automatisch gegenereerde beschrijving">
            <a:extLst>
              <a:ext uri="{FF2B5EF4-FFF2-40B4-BE49-F238E27FC236}">
                <a16:creationId xmlns:a16="http://schemas.microsoft.com/office/drawing/2014/main" id="{3920D0F0-DA61-D8E1-C2C5-322AE1A304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554089" y="511140"/>
            <a:ext cx="5893776" cy="5893776"/>
          </a:xfrm>
          <a:prstGeom prst="ellipse">
            <a:avLst/>
          </a:prstGeom>
        </p:spPr>
      </p:pic>
      <p:pic>
        <p:nvPicPr>
          <p:cNvPr id="3" name="Afbeelding 2" descr="Afbeelding met logo&#10;&#10;Automatisch gegenereerde beschrijving">
            <a:extLst>
              <a:ext uri="{FF2B5EF4-FFF2-40B4-BE49-F238E27FC236}">
                <a16:creationId xmlns:a16="http://schemas.microsoft.com/office/drawing/2014/main" id="{802F6975-A5D1-54C4-5E58-EA63381819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0509" y="5872474"/>
            <a:ext cx="3051911" cy="613501"/>
          </a:xfrm>
          <a:prstGeom prst="rect">
            <a:avLst/>
          </a:prstGeom>
        </p:spPr>
      </p:pic>
      <p:sp>
        <p:nvSpPr>
          <p:cNvPr id="5" name="Tekstvak 4">
            <a:extLst>
              <a:ext uri="{FF2B5EF4-FFF2-40B4-BE49-F238E27FC236}">
                <a16:creationId xmlns:a16="http://schemas.microsoft.com/office/drawing/2014/main" id="{BBE1A038-CEE6-268B-AE23-DEDC1AFDF818}"/>
              </a:ext>
            </a:extLst>
          </p:cNvPr>
          <p:cNvSpPr txBox="1"/>
          <p:nvPr userDrawn="1"/>
        </p:nvSpPr>
        <p:spPr>
          <a:xfrm>
            <a:off x="528909" y="1439465"/>
            <a:ext cx="5050580" cy="2529923"/>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400" b="1" i="0" u="none" strike="noStrike" kern="1200" cap="none" spc="0" normalizeH="0" baseline="0" noProof="0" dirty="0">
                <a:ln>
                  <a:noFill/>
                </a:ln>
                <a:solidFill>
                  <a:prstClr val="black"/>
                </a:solidFill>
                <a:effectLst/>
                <a:uLnTx/>
                <a:uFillTx/>
                <a:latin typeface="+mj-lt"/>
                <a:ea typeface="+mn-ea"/>
                <a:cs typeface="+mn-cs"/>
              </a:rPr>
              <a:t>For further information contact</a:t>
            </a:r>
            <a:br>
              <a:rPr kumimoji="0" lang="en-GB" sz="4400" b="1" i="0" u="none" strike="noStrike" kern="1200" cap="none" spc="0" normalizeH="0" baseline="0" noProof="0" dirty="0">
                <a:ln>
                  <a:noFill/>
                </a:ln>
                <a:solidFill>
                  <a:prstClr val="black"/>
                </a:solidFill>
                <a:effectLst/>
                <a:uLnTx/>
                <a:uFillTx/>
                <a:latin typeface="+mj-lt"/>
                <a:ea typeface="+mn-ea"/>
                <a:cs typeface="+mn-cs"/>
              </a:rPr>
            </a:br>
            <a:r>
              <a:rPr kumimoji="0" lang="en-GB" sz="4400" b="1" i="0" u="none" strike="noStrike" kern="1200" cap="none" spc="0" normalizeH="0" baseline="0" noProof="0" dirty="0">
                <a:ln>
                  <a:noFill/>
                </a:ln>
                <a:solidFill>
                  <a:prstClr val="black"/>
                </a:solidFill>
                <a:effectLst/>
                <a:uLnTx/>
                <a:uFillTx/>
                <a:latin typeface="+mj-lt"/>
                <a:ea typeface="+mn-ea"/>
                <a:cs typeface="+mn-cs"/>
              </a:rPr>
              <a:t>MarCom via</a:t>
            </a:r>
          </a:p>
        </p:txBody>
      </p:sp>
      <p:sp>
        <p:nvSpPr>
          <p:cNvPr id="6" name="Tekstvak 5">
            <a:extLst>
              <a:ext uri="{FF2B5EF4-FFF2-40B4-BE49-F238E27FC236}">
                <a16:creationId xmlns:a16="http://schemas.microsoft.com/office/drawing/2014/main" id="{71F52D83-F07D-E816-F737-D6A8BF2F2672}"/>
              </a:ext>
            </a:extLst>
          </p:cNvPr>
          <p:cNvSpPr txBox="1"/>
          <p:nvPr userDrawn="1"/>
        </p:nvSpPr>
        <p:spPr>
          <a:xfrm>
            <a:off x="547688" y="4062413"/>
            <a:ext cx="5031801" cy="4247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schemeClr val="accent2"/>
                </a:solidFill>
                <a:effectLst/>
                <a:uLnTx/>
                <a:uFillTx/>
                <a:latin typeface="+mj-lt"/>
                <a:ea typeface="+mn-ea"/>
                <a:cs typeface="+mn-cs"/>
              </a:rPr>
              <a:t>huisstijlproducten@vub.be</a:t>
            </a:r>
          </a:p>
        </p:txBody>
      </p:sp>
    </p:spTree>
    <p:extLst>
      <p:ext uri="{BB962C8B-B14F-4D97-AF65-F5344CB8AC3E}">
        <p14:creationId xmlns:p14="http://schemas.microsoft.com/office/powerpoint/2010/main" val="3298080657"/>
      </p:ext>
    </p:extLst>
  </p:cSld>
  <p:clrMapOvr>
    <a:masterClrMapping/>
  </p:clrMapOvr>
  <p:transition spd="med">
    <p:pull dir="r"/>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74974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ow to use this template?">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FFA273B4-6ABD-151C-1D8A-5AFCF7CF76E7}"/>
              </a:ext>
            </a:extLst>
          </p:cNvPr>
          <p:cNvSpPr/>
          <p:nvPr userDrawn="1"/>
        </p:nvSpPr>
        <p:spPr>
          <a:xfrm>
            <a:off x="571716" y="569811"/>
            <a:ext cx="11048784" cy="57166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hthoek 9">
            <a:extLst>
              <a:ext uri="{FF2B5EF4-FFF2-40B4-BE49-F238E27FC236}">
                <a16:creationId xmlns:a16="http://schemas.microsoft.com/office/drawing/2014/main" id="{831FEC05-E9CF-005F-C0A4-C0B7D6D36DB6}"/>
              </a:ext>
            </a:extLst>
          </p:cNvPr>
          <p:cNvSpPr/>
          <p:nvPr userDrawn="1"/>
        </p:nvSpPr>
        <p:spPr>
          <a:xfrm>
            <a:off x="888887" y="1102045"/>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Text levels</a:t>
            </a:r>
          </a:p>
        </p:txBody>
      </p:sp>
      <p:sp>
        <p:nvSpPr>
          <p:cNvPr id="11" name="Textfield placeholder">
            <a:extLst>
              <a:ext uri="{FF2B5EF4-FFF2-40B4-BE49-F238E27FC236}">
                <a16:creationId xmlns:a16="http://schemas.microsoft.com/office/drawing/2014/main" id="{C7559C53-B2DA-7169-DA1D-DACC81F5F3BA}"/>
              </a:ext>
            </a:extLst>
          </p:cNvPr>
          <p:cNvSpPr txBox="1">
            <a:spLocks/>
          </p:cNvSpPr>
          <p:nvPr userDrawn="1"/>
        </p:nvSpPr>
        <p:spPr>
          <a:xfrm>
            <a:off x="882286" y="2893243"/>
            <a:ext cx="2868384"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Char char="•"/>
              <a:tabLst/>
              <a:defRPr/>
            </a:pPr>
            <a:r>
              <a:rPr lang="en-GB" sz="1600" kern="1200" noProof="0" dirty="0">
                <a:solidFill>
                  <a:schemeClr val="tx1"/>
                </a:solidFill>
                <a:latin typeface="+mn-lt"/>
                <a:ea typeface="+mn-ea"/>
                <a:cs typeface="+mn-cs"/>
              </a:rPr>
              <a:t>Default text (16pt)</a:t>
            </a:r>
          </a:p>
        </p:txBody>
      </p:sp>
      <p:sp>
        <p:nvSpPr>
          <p:cNvPr id="12" name="Textfield placeholder">
            <a:extLst>
              <a:ext uri="{FF2B5EF4-FFF2-40B4-BE49-F238E27FC236}">
                <a16:creationId xmlns:a16="http://schemas.microsoft.com/office/drawing/2014/main" id="{787E9D5D-38AC-9B47-B1A5-FCA066794DE7}"/>
              </a:ext>
            </a:extLst>
          </p:cNvPr>
          <p:cNvSpPr txBox="1">
            <a:spLocks/>
          </p:cNvSpPr>
          <p:nvPr userDrawn="1"/>
        </p:nvSpPr>
        <p:spPr>
          <a:xfrm>
            <a:off x="868436" y="3237371"/>
            <a:ext cx="3385297"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600"/>
              </a:spcAft>
              <a:buClr>
                <a:schemeClr val="tx1"/>
              </a:buClr>
              <a:buSzPct val="100000"/>
              <a:buFont typeface="Arial" panose="020B0604020202020204" pitchFamily="34" charset="0"/>
              <a:buChar char="•"/>
              <a:tabLst>
                <a:tab pos="4394090" algn="l"/>
              </a:tabLst>
              <a:defRPr/>
            </a:pPr>
            <a:r>
              <a:rPr lang="en-GB" sz="1400" kern="1200" noProof="0" dirty="0">
                <a:solidFill>
                  <a:schemeClr val="tx1"/>
                </a:solidFill>
                <a:latin typeface="+mn-lt"/>
                <a:ea typeface="+mn-ea"/>
                <a:cs typeface="+mn-cs"/>
              </a:rPr>
              <a:t>Second level (14pt)</a:t>
            </a:r>
          </a:p>
        </p:txBody>
      </p:sp>
      <p:cxnSp>
        <p:nvCxnSpPr>
          <p:cNvPr id="13" name="Rechte verbindingslijn 12">
            <a:extLst>
              <a:ext uri="{FF2B5EF4-FFF2-40B4-BE49-F238E27FC236}">
                <a16:creationId xmlns:a16="http://schemas.microsoft.com/office/drawing/2014/main" id="{33F9BD56-554E-54F4-0216-9C8385938B71}"/>
              </a:ext>
            </a:extLst>
          </p:cNvPr>
          <p:cNvCxnSpPr>
            <a:cxnSpLocks/>
          </p:cNvCxnSpPr>
          <p:nvPr userDrawn="1"/>
        </p:nvCxnSpPr>
        <p:spPr>
          <a:xfrm>
            <a:off x="898928" y="2725742"/>
            <a:ext cx="4092172" cy="0"/>
          </a:xfrm>
          <a:prstGeom prst="line">
            <a:avLst/>
          </a:prstGeom>
          <a:noFill/>
          <a:ln w="9525" cap="flat" cmpd="sng" algn="ctr">
            <a:solidFill>
              <a:schemeClr val="accent2"/>
            </a:solidFill>
            <a:prstDash val="solid"/>
          </a:ln>
          <a:effectLst/>
        </p:spPr>
      </p:cxnSp>
      <p:sp>
        <p:nvSpPr>
          <p:cNvPr id="14" name="Textfield placeholder">
            <a:extLst>
              <a:ext uri="{FF2B5EF4-FFF2-40B4-BE49-F238E27FC236}">
                <a16:creationId xmlns:a16="http://schemas.microsoft.com/office/drawing/2014/main" id="{D8DA97E1-54DC-0703-D49C-18DD63DFBF03}"/>
              </a:ext>
            </a:extLst>
          </p:cNvPr>
          <p:cNvSpPr txBox="1">
            <a:spLocks/>
          </p:cNvSpPr>
          <p:nvPr userDrawn="1"/>
        </p:nvSpPr>
        <p:spPr>
          <a:xfrm>
            <a:off x="2411845" y="1711726"/>
            <a:ext cx="1841887"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en-GB" sz="1400" b="0" kern="1200" noProof="0" dirty="0">
                <a:solidFill>
                  <a:schemeClr val="tx1"/>
                </a:solidFill>
                <a:latin typeface="+mn-lt"/>
                <a:ea typeface="+mn-ea"/>
                <a:cs typeface="+mn-cs"/>
              </a:rPr>
              <a:t>Go up one level</a:t>
            </a:r>
          </a:p>
        </p:txBody>
      </p:sp>
      <p:sp>
        <p:nvSpPr>
          <p:cNvPr id="15" name="Textfield placeholder">
            <a:extLst>
              <a:ext uri="{FF2B5EF4-FFF2-40B4-BE49-F238E27FC236}">
                <a16:creationId xmlns:a16="http://schemas.microsoft.com/office/drawing/2014/main" id="{8491439B-F099-63D4-DD7D-462CD8C79886}"/>
              </a:ext>
            </a:extLst>
          </p:cNvPr>
          <p:cNvSpPr txBox="1">
            <a:spLocks/>
          </p:cNvSpPr>
          <p:nvPr userDrawn="1"/>
        </p:nvSpPr>
        <p:spPr>
          <a:xfrm>
            <a:off x="2411845" y="2150340"/>
            <a:ext cx="1598711"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en-GB" sz="1400" b="0" kern="1200" noProof="0" dirty="0">
                <a:solidFill>
                  <a:schemeClr val="tx1"/>
                </a:solidFill>
                <a:latin typeface="+mn-lt"/>
                <a:ea typeface="+mn-ea"/>
                <a:cs typeface="+mn-cs"/>
              </a:rPr>
              <a:t>Go down one level</a:t>
            </a:r>
          </a:p>
        </p:txBody>
      </p:sp>
      <p:sp>
        <p:nvSpPr>
          <p:cNvPr id="16" name="Textfield placeholder">
            <a:extLst>
              <a:ext uri="{FF2B5EF4-FFF2-40B4-BE49-F238E27FC236}">
                <a16:creationId xmlns:a16="http://schemas.microsoft.com/office/drawing/2014/main" id="{521408AD-544F-EFA6-6C94-277E43D9EFA1}"/>
              </a:ext>
            </a:extLst>
          </p:cNvPr>
          <p:cNvSpPr txBox="1">
            <a:spLocks/>
          </p:cNvSpPr>
          <p:nvPr userDrawn="1"/>
        </p:nvSpPr>
        <p:spPr>
          <a:xfrm>
            <a:off x="896723" y="3577978"/>
            <a:ext cx="319249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1143000" marR="0" lvl="2" indent="-228600" algn="l" defTabSz="914400" rtl="0" eaLnBrk="1" fontAlgn="auto" latinLnBrk="0" hangingPunct="1">
              <a:lnSpc>
                <a:spcPct val="90000"/>
              </a:lnSpc>
              <a:spcBef>
                <a:spcPts val="500"/>
              </a:spcBef>
              <a:spcAft>
                <a:spcPts val="400"/>
              </a:spcAft>
              <a:buClr>
                <a:schemeClr val="tx1"/>
              </a:buClr>
              <a:buSzPct val="100000"/>
              <a:buFont typeface="Arial" panose="020B0604020202020204" pitchFamily="34" charset="0"/>
              <a:buChar char="•"/>
              <a:tabLst>
                <a:tab pos="266693" algn="l"/>
              </a:tabLst>
              <a:defRPr/>
            </a:pPr>
            <a:r>
              <a:rPr lang="en-GB" sz="1200" kern="1200" noProof="0" dirty="0">
                <a:solidFill>
                  <a:schemeClr val="tx1"/>
                </a:solidFill>
                <a:latin typeface="+mn-lt"/>
                <a:ea typeface="+mn-ea"/>
                <a:cs typeface="+mn-cs"/>
              </a:rPr>
              <a:t>Third level (12pt)</a:t>
            </a:r>
          </a:p>
        </p:txBody>
      </p:sp>
      <p:cxnSp>
        <p:nvCxnSpPr>
          <p:cNvPr id="17" name="Rechte verbindingslijn 16">
            <a:extLst>
              <a:ext uri="{FF2B5EF4-FFF2-40B4-BE49-F238E27FC236}">
                <a16:creationId xmlns:a16="http://schemas.microsoft.com/office/drawing/2014/main" id="{0EABB9DE-EF29-0A78-024B-2BE5AB9D2CFC}"/>
              </a:ext>
            </a:extLst>
          </p:cNvPr>
          <p:cNvCxnSpPr>
            <a:cxnSpLocks/>
          </p:cNvCxnSpPr>
          <p:nvPr userDrawn="1"/>
        </p:nvCxnSpPr>
        <p:spPr>
          <a:xfrm>
            <a:off x="896722" y="1467743"/>
            <a:ext cx="4094378" cy="0"/>
          </a:xfrm>
          <a:prstGeom prst="line">
            <a:avLst/>
          </a:prstGeom>
          <a:noFill/>
          <a:ln w="9525" cap="flat" cmpd="sng" algn="ctr">
            <a:solidFill>
              <a:schemeClr val="accent2"/>
            </a:solidFill>
            <a:prstDash val="solid"/>
          </a:ln>
          <a:effectLst/>
        </p:spPr>
      </p:cxnSp>
      <p:grpSp>
        <p:nvGrpSpPr>
          <p:cNvPr id="18" name="Groep 17">
            <a:extLst>
              <a:ext uri="{FF2B5EF4-FFF2-40B4-BE49-F238E27FC236}">
                <a16:creationId xmlns:a16="http://schemas.microsoft.com/office/drawing/2014/main" id="{C4B4AC77-51D5-9063-AE6A-6291C48D5504}"/>
              </a:ext>
            </a:extLst>
          </p:cNvPr>
          <p:cNvGrpSpPr/>
          <p:nvPr userDrawn="1"/>
        </p:nvGrpSpPr>
        <p:grpSpPr>
          <a:xfrm>
            <a:off x="892112" y="1657289"/>
            <a:ext cx="1226328" cy="892814"/>
            <a:chOff x="892112" y="1257934"/>
            <a:chExt cx="1226328" cy="892814"/>
          </a:xfrm>
        </p:grpSpPr>
        <p:sp>
          <p:nvSpPr>
            <p:cNvPr id="19" name="Rechthoek 18">
              <a:extLst>
                <a:ext uri="{FF2B5EF4-FFF2-40B4-BE49-F238E27FC236}">
                  <a16:creationId xmlns:a16="http://schemas.microsoft.com/office/drawing/2014/main" id="{12759B0A-4669-22FF-B96D-648FA0C3D2FD}"/>
                </a:ext>
              </a:extLst>
            </p:cNvPr>
            <p:cNvSpPr/>
            <p:nvPr/>
          </p:nvSpPr>
          <p:spPr>
            <a:xfrm>
              <a:off x="892112" y="164972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ea typeface="+mn-ea"/>
                <a:cs typeface="+mn-cs"/>
              </a:endParaRPr>
            </a:p>
          </p:txBody>
        </p:sp>
        <p:pic>
          <p:nvPicPr>
            <p:cNvPr id="20" name="Picture 2">
              <a:extLst>
                <a:ext uri="{FF2B5EF4-FFF2-40B4-BE49-F238E27FC236}">
                  <a16:creationId xmlns:a16="http://schemas.microsoft.com/office/drawing/2014/main" id="{BE3D365D-89C0-E3A1-A0D0-BE0C5476DA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546" y="166922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a:extLst>
                <a:ext uri="{FF2B5EF4-FFF2-40B4-BE49-F238E27FC236}">
                  <a16:creationId xmlns:a16="http://schemas.microsoft.com/office/drawing/2014/main" id="{39C92E41-F15A-7B60-F746-ACC8A82997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926" y="166922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hthoek 21">
              <a:extLst>
                <a:ext uri="{FF2B5EF4-FFF2-40B4-BE49-F238E27FC236}">
                  <a16:creationId xmlns:a16="http://schemas.microsoft.com/office/drawing/2014/main" id="{BBE2DEF5-5399-D18E-96C5-6F32C19A84DF}"/>
                </a:ext>
              </a:extLst>
            </p:cNvPr>
            <p:cNvSpPr/>
            <p:nvPr/>
          </p:nvSpPr>
          <p:spPr>
            <a:xfrm>
              <a:off x="968755" y="196544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3" name="Rechthoek 22">
              <a:extLst>
                <a:ext uri="{FF2B5EF4-FFF2-40B4-BE49-F238E27FC236}">
                  <a16:creationId xmlns:a16="http://schemas.microsoft.com/office/drawing/2014/main" id="{4ACA3F58-CF79-CA45-E2AF-214053C7F371}"/>
                </a:ext>
              </a:extLst>
            </p:cNvPr>
            <p:cNvSpPr/>
            <p:nvPr/>
          </p:nvSpPr>
          <p:spPr>
            <a:xfrm>
              <a:off x="968755" y="198836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4" name="Rechthoek 23">
              <a:extLst>
                <a:ext uri="{FF2B5EF4-FFF2-40B4-BE49-F238E27FC236}">
                  <a16:creationId xmlns:a16="http://schemas.microsoft.com/office/drawing/2014/main" id="{F47D55E8-D096-8274-4B43-6ACCE2894863}"/>
                </a:ext>
              </a:extLst>
            </p:cNvPr>
            <p:cNvSpPr/>
            <p:nvPr/>
          </p:nvSpPr>
          <p:spPr>
            <a:xfrm>
              <a:off x="968755" y="203421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5" name="Rechthoek 24">
              <a:extLst>
                <a:ext uri="{FF2B5EF4-FFF2-40B4-BE49-F238E27FC236}">
                  <a16:creationId xmlns:a16="http://schemas.microsoft.com/office/drawing/2014/main" id="{7A85F009-A206-B0C9-1E38-416D16261CC9}"/>
                </a:ext>
              </a:extLst>
            </p:cNvPr>
            <p:cNvSpPr/>
            <p:nvPr/>
          </p:nvSpPr>
          <p:spPr>
            <a:xfrm>
              <a:off x="968755" y="205714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26" name="Rechthoek 25">
              <a:extLst>
                <a:ext uri="{FF2B5EF4-FFF2-40B4-BE49-F238E27FC236}">
                  <a16:creationId xmlns:a16="http://schemas.microsoft.com/office/drawing/2014/main" id="{49FAA155-7E1A-6317-362B-A7803767E27E}"/>
                </a:ext>
              </a:extLst>
            </p:cNvPr>
            <p:cNvSpPr/>
            <p:nvPr/>
          </p:nvSpPr>
          <p:spPr>
            <a:xfrm>
              <a:off x="968755" y="201129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nvGrpSpPr>
            <p:cNvPr id="27" name="Groep 26">
              <a:extLst>
                <a:ext uri="{FF2B5EF4-FFF2-40B4-BE49-F238E27FC236}">
                  <a16:creationId xmlns:a16="http://schemas.microsoft.com/office/drawing/2014/main" id="{1F6310C4-3915-1CAB-D288-02A51A461A20}"/>
                </a:ext>
              </a:extLst>
            </p:cNvPr>
            <p:cNvGrpSpPr/>
            <p:nvPr/>
          </p:nvGrpSpPr>
          <p:grpSpPr>
            <a:xfrm>
              <a:off x="1191951" y="1965443"/>
              <a:ext cx="60967" cy="103132"/>
              <a:chOff x="-2796392" y="1123442"/>
              <a:chExt cx="120832" cy="104889"/>
            </a:xfrm>
          </p:grpSpPr>
          <p:sp>
            <p:nvSpPr>
              <p:cNvPr id="63" name="Rechthoek 62">
                <a:extLst>
                  <a:ext uri="{FF2B5EF4-FFF2-40B4-BE49-F238E27FC236}">
                    <a16:creationId xmlns:a16="http://schemas.microsoft.com/office/drawing/2014/main" id="{BC8A20E7-93C4-80F7-2296-4DA482AE2015}"/>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4" name="Rechthoek 63">
                <a:extLst>
                  <a:ext uri="{FF2B5EF4-FFF2-40B4-BE49-F238E27FC236}">
                    <a16:creationId xmlns:a16="http://schemas.microsoft.com/office/drawing/2014/main" id="{00E692DF-9046-B841-EFD1-31E7E2E5FB70}"/>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5" name="Rechthoek 64">
                <a:extLst>
                  <a:ext uri="{FF2B5EF4-FFF2-40B4-BE49-F238E27FC236}">
                    <a16:creationId xmlns:a16="http://schemas.microsoft.com/office/drawing/2014/main" id="{F9D94D30-FB0C-E693-263F-D3C07A166A1F}"/>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6" name="Rechthoek 65">
                <a:extLst>
                  <a:ext uri="{FF2B5EF4-FFF2-40B4-BE49-F238E27FC236}">
                    <a16:creationId xmlns:a16="http://schemas.microsoft.com/office/drawing/2014/main" id="{13095DB0-09C2-5274-0946-2E526553414D}"/>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7" name="Rechthoek 66">
                <a:extLst>
                  <a:ext uri="{FF2B5EF4-FFF2-40B4-BE49-F238E27FC236}">
                    <a16:creationId xmlns:a16="http://schemas.microsoft.com/office/drawing/2014/main" id="{B9223DAF-D609-71D7-2828-1A060CE69F65}"/>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grpSp>
          <p:nvGrpSpPr>
            <p:cNvPr id="28" name="Groep 27">
              <a:extLst>
                <a:ext uri="{FF2B5EF4-FFF2-40B4-BE49-F238E27FC236}">
                  <a16:creationId xmlns:a16="http://schemas.microsoft.com/office/drawing/2014/main" id="{1475A3DC-F2CF-7556-6C7E-ACEE0B28F892}"/>
                </a:ext>
              </a:extLst>
            </p:cNvPr>
            <p:cNvGrpSpPr/>
            <p:nvPr/>
          </p:nvGrpSpPr>
          <p:grpSpPr>
            <a:xfrm>
              <a:off x="1262672" y="1965443"/>
              <a:ext cx="60967" cy="103132"/>
              <a:chOff x="-2796392" y="1123442"/>
              <a:chExt cx="120832" cy="104889"/>
            </a:xfrm>
          </p:grpSpPr>
          <p:sp>
            <p:nvSpPr>
              <p:cNvPr id="58" name="Rechthoek 57">
                <a:extLst>
                  <a:ext uri="{FF2B5EF4-FFF2-40B4-BE49-F238E27FC236}">
                    <a16:creationId xmlns:a16="http://schemas.microsoft.com/office/drawing/2014/main" id="{1BEB2429-0C13-85C9-31EE-F128F14000A4}"/>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9" name="Rechthoek 58">
                <a:extLst>
                  <a:ext uri="{FF2B5EF4-FFF2-40B4-BE49-F238E27FC236}">
                    <a16:creationId xmlns:a16="http://schemas.microsoft.com/office/drawing/2014/main" id="{A339B6CB-1509-4C51-F3C8-848964284013}"/>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0" name="Rechthoek 59">
                <a:extLst>
                  <a:ext uri="{FF2B5EF4-FFF2-40B4-BE49-F238E27FC236}">
                    <a16:creationId xmlns:a16="http://schemas.microsoft.com/office/drawing/2014/main" id="{5F40576C-6DDD-CE7D-3F58-F5246C4B7ACE}"/>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1" name="Rechthoek 60">
                <a:extLst>
                  <a:ext uri="{FF2B5EF4-FFF2-40B4-BE49-F238E27FC236}">
                    <a16:creationId xmlns:a16="http://schemas.microsoft.com/office/drawing/2014/main" id="{A9D9C483-4F3D-AAC9-8F73-63EC7B1AC327}"/>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62" name="Rechthoek 61">
                <a:extLst>
                  <a:ext uri="{FF2B5EF4-FFF2-40B4-BE49-F238E27FC236}">
                    <a16:creationId xmlns:a16="http://schemas.microsoft.com/office/drawing/2014/main" id="{0AF2C247-1A1D-3C0C-95E5-0858FED1A266}"/>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sp>
          <p:nvSpPr>
            <p:cNvPr id="29" name="Afgeronde rechthoek 69">
              <a:extLst>
                <a:ext uri="{FF2B5EF4-FFF2-40B4-BE49-F238E27FC236}">
                  <a16:creationId xmlns:a16="http://schemas.microsoft.com/office/drawing/2014/main" id="{0CB50BDF-B380-01EF-DBC9-E5C090B83284}"/>
                </a:ext>
              </a:extLst>
            </p:cNvPr>
            <p:cNvSpPr/>
            <p:nvPr/>
          </p:nvSpPr>
          <p:spPr>
            <a:xfrm>
              <a:off x="1804968" y="178489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0" name="Rechthoek 29">
              <a:extLst>
                <a:ext uri="{FF2B5EF4-FFF2-40B4-BE49-F238E27FC236}">
                  <a16:creationId xmlns:a16="http://schemas.microsoft.com/office/drawing/2014/main" id="{634A347E-4466-DF11-ECDF-8A08479EDA7B}"/>
                </a:ext>
              </a:extLst>
            </p:cNvPr>
            <p:cNvSpPr/>
            <p:nvPr userDrawn="1"/>
          </p:nvSpPr>
          <p:spPr>
            <a:xfrm>
              <a:off x="1884352" y="186606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1" name="Rechthoek 30">
              <a:extLst>
                <a:ext uri="{FF2B5EF4-FFF2-40B4-BE49-F238E27FC236}">
                  <a16:creationId xmlns:a16="http://schemas.microsoft.com/office/drawing/2014/main" id="{33803AF4-CB50-1E1A-647D-A8C8EDC7391B}"/>
                </a:ext>
              </a:extLst>
            </p:cNvPr>
            <p:cNvSpPr/>
            <p:nvPr userDrawn="1"/>
          </p:nvSpPr>
          <p:spPr>
            <a:xfrm>
              <a:off x="1884352" y="197824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2" name="Rechthoek 31">
              <a:extLst>
                <a:ext uri="{FF2B5EF4-FFF2-40B4-BE49-F238E27FC236}">
                  <a16:creationId xmlns:a16="http://schemas.microsoft.com/office/drawing/2014/main" id="{3CD08971-38F7-C1EC-F9C8-8CCA743FD130}"/>
                </a:ext>
              </a:extLst>
            </p:cNvPr>
            <p:cNvSpPr/>
            <p:nvPr userDrawn="1"/>
          </p:nvSpPr>
          <p:spPr>
            <a:xfrm>
              <a:off x="1884352" y="200900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3" name="Rechthoek 32">
              <a:extLst>
                <a:ext uri="{FF2B5EF4-FFF2-40B4-BE49-F238E27FC236}">
                  <a16:creationId xmlns:a16="http://schemas.microsoft.com/office/drawing/2014/main" id="{026C549B-671E-E203-CF5F-C942CAF0D97E}"/>
                </a:ext>
              </a:extLst>
            </p:cNvPr>
            <p:cNvSpPr/>
            <p:nvPr userDrawn="1"/>
          </p:nvSpPr>
          <p:spPr>
            <a:xfrm>
              <a:off x="1954579" y="186606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4" name="Rechthoek 33">
              <a:extLst>
                <a:ext uri="{FF2B5EF4-FFF2-40B4-BE49-F238E27FC236}">
                  <a16:creationId xmlns:a16="http://schemas.microsoft.com/office/drawing/2014/main" id="{5EA1B022-58BD-A919-996E-3554D80F190A}"/>
                </a:ext>
              </a:extLst>
            </p:cNvPr>
            <p:cNvSpPr/>
            <p:nvPr userDrawn="1"/>
          </p:nvSpPr>
          <p:spPr>
            <a:xfrm>
              <a:off x="1954579" y="197824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5" name="Rechthoek 34">
              <a:extLst>
                <a:ext uri="{FF2B5EF4-FFF2-40B4-BE49-F238E27FC236}">
                  <a16:creationId xmlns:a16="http://schemas.microsoft.com/office/drawing/2014/main" id="{44A73CBC-85AA-5C9F-0BD4-FB973A643D6B}"/>
                </a:ext>
              </a:extLst>
            </p:cNvPr>
            <p:cNvSpPr/>
            <p:nvPr userDrawn="1"/>
          </p:nvSpPr>
          <p:spPr>
            <a:xfrm>
              <a:off x="1954579" y="200900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6" name="Rechthoek 35">
              <a:extLst>
                <a:ext uri="{FF2B5EF4-FFF2-40B4-BE49-F238E27FC236}">
                  <a16:creationId xmlns:a16="http://schemas.microsoft.com/office/drawing/2014/main" id="{65CAF99C-AD66-A875-F8ED-A460EECA94EB}"/>
                </a:ext>
              </a:extLst>
            </p:cNvPr>
            <p:cNvSpPr/>
            <p:nvPr userDrawn="1"/>
          </p:nvSpPr>
          <p:spPr>
            <a:xfrm>
              <a:off x="1954579" y="190268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7" name="Rechthoek 36">
              <a:extLst>
                <a:ext uri="{FF2B5EF4-FFF2-40B4-BE49-F238E27FC236}">
                  <a16:creationId xmlns:a16="http://schemas.microsoft.com/office/drawing/2014/main" id="{E4A2AE5B-BE9D-491F-705E-6D73A1534FCE}"/>
                </a:ext>
              </a:extLst>
            </p:cNvPr>
            <p:cNvSpPr/>
            <p:nvPr userDrawn="1"/>
          </p:nvSpPr>
          <p:spPr>
            <a:xfrm>
              <a:off x="1954579" y="194136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8" name="Rechthoek 37">
              <a:extLst>
                <a:ext uri="{FF2B5EF4-FFF2-40B4-BE49-F238E27FC236}">
                  <a16:creationId xmlns:a16="http://schemas.microsoft.com/office/drawing/2014/main" id="{26F759AD-67FF-2892-AE91-0BBCEF16F277}"/>
                </a:ext>
              </a:extLst>
            </p:cNvPr>
            <p:cNvSpPr/>
            <p:nvPr userDrawn="1"/>
          </p:nvSpPr>
          <p:spPr>
            <a:xfrm>
              <a:off x="1954579" y="184010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39" name="Rechthoek 38">
              <a:extLst>
                <a:ext uri="{FF2B5EF4-FFF2-40B4-BE49-F238E27FC236}">
                  <a16:creationId xmlns:a16="http://schemas.microsoft.com/office/drawing/2014/main" id="{6F466DF8-0E08-699D-8025-4DF3D46BE178}"/>
                </a:ext>
              </a:extLst>
            </p:cNvPr>
            <p:cNvSpPr/>
            <p:nvPr userDrawn="1"/>
          </p:nvSpPr>
          <p:spPr>
            <a:xfrm>
              <a:off x="1954579" y="203660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0" name="Vrije vorm 81">
              <a:extLst>
                <a:ext uri="{FF2B5EF4-FFF2-40B4-BE49-F238E27FC236}">
                  <a16:creationId xmlns:a16="http://schemas.microsoft.com/office/drawing/2014/main" id="{1F5DEAF5-CBD0-B373-7EDB-E842FF2B812B}"/>
                </a:ext>
              </a:extLst>
            </p:cNvPr>
            <p:cNvSpPr/>
            <p:nvPr userDrawn="1"/>
          </p:nvSpPr>
          <p:spPr>
            <a:xfrm>
              <a:off x="1858046" y="189695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cxnSp>
          <p:nvCxnSpPr>
            <p:cNvPr id="41" name="Rechte verbindingslijn 40">
              <a:extLst>
                <a:ext uri="{FF2B5EF4-FFF2-40B4-BE49-F238E27FC236}">
                  <a16:creationId xmlns:a16="http://schemas.microsoft.com/office/drawing/2014/main" id="{FE93303B-11E1-FB37-F0D7-811BF9AD1B9C}"/>
                </a:ext>
              </a:extLst>
            </p:cNvPr>
            <p:cNvCxnSpPr>
              <a:cxnSpLocks/>
              <a:stCxn id="21" idx="2"/>
              <a:endCxn id="29" idx="1"/>
            </p:cNvCxnSpPr>
            <p:nvPr/>
          </p:nvCxnSpPr>
          <p:spPr>
            <a:xfrm>
              <a:off x="1025775" y="1879170"/>
              <a:ext cx="779193" cy="67767"/>
            </a:xfrm>
            <a:prstGeom prst="line">
              <a:avLst/>
            </a:prstGeom>
            <a:noFill/>
            <a:ln w="9525" cap="flat" cmpd="sng" algn="ctr">
              <a:solidFill>
                <a:schemeClr val="accent1"/>
              </a:solidFill>
              <a:prstDash val="solid"/>
              <a:headEnd type="oval"/>
            </a:ln>
            <a:effectLst/>
          </p:spPr>
        </p:cxnSp>
        <p:cxnSp>
          <p:nvCxnSpPr>
            <p:cNvPr id="42" name="Rechte verbindingslijn 41">
              <a:extLst>
                <a:ext uri="{FF2B5EF4-FFF2-40B4-BE49-F238E27FC236}">
                  <a16:creationId xmlns:a16="http://schemas.microsoft.com/office/drawing/2014/main" id="{70E7B7E6-A330-D980-FADD-8CCCF6F1AFE1}"/>
                </a:ext>
              </a:extLst>
            </p:cNvPr>
            <p:cNvCxnSpPr>
              <a:cxnSpLocks/>
              <a:stCxn id="20" idx="3"/>
            </p:cNvCxnSpPr>
            <p:nvPr/>
          </p:nvCxnSpPr>
          <p:spPr>
            <a:xfrm flipV="1">
              <a:off x="1355195" y="1497679"/>
              <a:ext cx="449773" cy="274265"/>
            </a:xfrm>
            <a:prstGeom prst="line">
              <a:avLst/>
            </a:prstGeom>
            <a:noFill/>
            <a:ln w="9525" cap="flat" cmpd="sng" algn="ctr">
              <a:solidFill>
                <a:schemeClr val="accent1"/>
              </a:solidFill>
              <a:prstDash val="solid"/>
              <a:headEnd type="oval"/>
            </a:ln>
            <a:effectLst/>
          </p:spPr>
        </p:cxnSp>
        <p:sp>
          <p:nvSpPr>
            <p:cNvPr id="43" name="Afgeronde rechthoek 67">
              <a:extLst>
                <a:ext uri="{FF2B5EF4-FFF2-40B4-BE49-F238E27FC236}">
                  <a16:creationId xmlns:a16="http://schemas.microsoft.com/office/drawing/2014/main" id="{7558AB63-0FB8-205C-6089-CC906231F9E4}"/>
                </a:ext>
              </a:extLst>
            </p:cNvPr>
            <p:cNvSpPr/>
            <p:nvPr/>
          </p:nvSpPr>
          <p:spPr>
            <a:xfrm>
              <a:off x="898178" y="125793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ea typeface="+mn-ea"/>
                <a:cs typeface="+mn-cs"/>
              </a:endParaRPr>
            </a:p>
          </p:txBody>
        </p:sp>
        <p:sp>
          <p:nvSpPr>
            <p:cNvPr id="44" name="Vrije vorm 68">
              <a:extLst>
                <a:ext uri="{FF2B5EF4-FFF2-40B4-BE49-F238E27FC236}">
                  <a16:creationId xmlns:a16="http://schemas.microsoft.com/office/drawing/2014/main" id="{04D4C60B-0951-6BF0-0672-7ACE4AE1037C}"/>
                </a:ext>
              </a:extLst>
            </p:cNvPr>
            <p:cNvSpPr/>
            <p:nvPr/>
          </p:nvSpPr>
          <p:spPr>
            <a:xfrm>
              <a:off x="892113" y="129937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chemeClr val="accent1"/>
                  </a:solidFill>
                  <a:effectLst/>
                  <a:uLnTx/>
                  <a:uFillTx/>
                  <a:latin typeface="+mn-lt"/>
                  <a:ea typeface="+mn-ea"/>
                  <a:cs typeface="+mn-cs"/>
                </a:rPr>
                <a:t>Start</a:t>
              </a:r>
            </a:p>
          </p:txBody>
        </p:sp>
        <p:grpSp>
          <p:nvGrpSpPr>
            <p:cNvPr id="45" name="Groep 44">
              <a:extLst>
                <a:ext uri="{FF2B5EF4-FFF2-40B4-BE49-F238E27FC236}">
                  <a16:creationId xmlns:a16="http://schemas.microsoft.com/office/drawing/2014/main" id="{27450AEA-D2D4-3119-60BD-BBBF6E0B8F95}"/>
                </a:ext>
              </a:extLst>
            </p:cNvPr>
            <p:cNvGrpSpPr/>
            <p:nvPr userDrawn="1"/>
          </p:nvGrpSpPr>
          <p:grpSpPr>
            <a:xfrm flipH="1">
              <a:off x="1804968" y="1387470"/>
              <a:ext cx="313472" cy="324076"/>
              <a:chOff x="-2613177" y="1836300"/>
              <a:chExt cx="313472" cy="324076"/>
            </a:xfrm>
          </p:grpSpPr>
          <p:sp>
            <p:nvSpPr>
              <p:cNvPr id="46" name="Afgeronde rechthoek 69">
                <a:extLst>
                  <a:ext uri="{FF2B5EF4-FFF2-40B4-BE49-F238E27FC236}">
                    <a16:creationId xmlns:a16="http://schemas.microsoft.com/office/drawing/2014/main" id="{5F8408F2-78F5-3AF1-12C3-37B0573183A7}"/>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7" name="Rechthoek 46">
                <a:extLst>
                  <a:ext uri="{FF2B5EF4-FFF2-40B4-BE49-F238E27FC236}">
                    <a16:creationId xmlns:a16="http://schemas.microsoft.com/office/drawing/2014/main" id="{6BB57C5C-95AF-B9A4-3C85-FBF60D5FC884}"/>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8" name="Rechthoek 47">
                <a:extLst>
                  <a:ext uri="{FF2B5EF4-FFF2-40B4-BE49-F238E27FC236}">
                    <a16:creationId xmlns:a16="http://schemas.microsoft.com/office/drawing/2014/main" id="{E59CE863-F2A5-02B7-5A3A-1E5E3BB7F578}"/>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49" name="Rechthoek 48">
                <a:extLst>
                  <a:ext uri="{FF2B5EF4-FFF2-40B4-BE49-F238E27FC236}">
                    <a16:creationId xmlns:a16="http://schemas.microsoft.com/office/drawing/2014/main" id="{B6AAF50B-C794-9C27-7470-C60060587AF2}"/>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0" name="Rechthoek 49">
                <a:extLst>
                  <a:ext uri="{FF2B5EF4-FFF2-40B4-BE49-F238E27FC236}">
                    <a16:creationId xmlns:a16="http://schemas.microsoft.com/office/drawing/2014/main" id="{28A33829-8FB3-5F5E-19C0-CEB42084A15C}"/>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1" name="Rechthoek 50">
                <a:extLst>
                  <a:ext uri="{FF2B5EF4-FFF2-40B4-BE49-F238E27FC236}">
                    <a16:creationId xmlns:a16="http://schemas.microsoft.com/office/drawing/2014/main" id="{F9105193-9CB2-2E29-296F-FF5F2515C727}"/>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2" name="Rechthoek 51">
                <a:extLst>
                  <a:ext uri="{FF2B5EF4-FFF2-40B4-BE49-F238E27FC236}">
                    <a16:creationId xmlns:a16="http://schemas.microsoft.com/office/drawing/2014/main" id="{3573AA62-9B93-32CC-236B-B0B658983881}"/>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3" name="Rechthoek 52">
                <a:extLst>
                  <a:ext uri="{FF2B5EF4-FFF2-40B4-BE49-F238E27FC236}">
                    <a16:creationId xmlns:a16="http://schemas.microsoft.com/office/drawing/2014/main" id="{7ED77114-D2BD-181A-41F1-638CDE3DB224}"/>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4" name="Rechthoek 53">
                <a:extLst>
                  <a:ext uri="{FF2B5EF4-FFF2-40B4-BE49-F238E27FC236}">
                    <a16:creationId xmlns:a16="http://schemas.microsoft.com/office/drawing/2014/main" id="{518CC4D3-1751-1442-A746-13B26EFF3DFC}"/>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5" name="Rechthoek 54">
                <a:extLst>
                  <a:ext uri="{FF2B5EF4-FFF2-40B4-BE49-F238E27FC236}">
                    <a16:creationId xmlns:a16="http://schemas.microsoft.com/office/drawing/2014/main" id="{C0F77645-34BE-9638-3ADF-A7D9A4287767}"/>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6" name="Rechthoek 55">
                <a:extLst>
                  <a:ext uri="{FF2B5EF4-FFF2-40B4-BE49-F238E27FC236}">
                    <a16:creationId xmlns:a16="http://schemas.microsoft.com/office/drawing/2014/main" id="{56654D10-B5C4-A258-4ED3-CDE46826B648}"/>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sp>
            <p:nvSpPr>
              <p:cNvPr id="57" name="Vrije vorm 81">
                <a:extLst>
                  <a:ext uri="{FF2B5EF4-FFF2-40B4-BE49-F238E27FC236}">
                    <a16:creationId xmlns:a16="http://schemas.microsoft.com/office/drawing/2014/main" id="{7F53324E-BF16-B2DB-00DC-2AC8B280AE6B}"/>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chemeClr val="accent1"/>
                  </a:solidFill>
                  <a:effectLst/>
                  <a:uLnTx/>
                  <a:uFillTx/>
                  <a:latin typeface="+mn-lt"/>
                  <a:cs typeface="Segoe UI Light" panose="020B0502040204020203" pitchFamily="34" charset="0"/>
                </a:endParaRPr>
              </a:p>
            </p:txBody>
          </p:sp>
        </p:grpSp>
      </p:grpSp>
      <p:sp>
        <p:nvSpPr>
          <p:cNvPr id="68" name="Tijdelijke aanduiding voor tekst 2">
            <a:extLst>
              <a:ext uri="{FF2B5EF4-FFF2-40B4-BE49-F238E27FC236}">
                <a16:creationId xmlns:a16="http://schemas.microsoft.com/office/drawing/2014/main" id="{A85A7940-77DC-CE11-F3A5-375F0368B95C}"/>
              </a:ext>
            </a:extLst>
          </p:cNvPr>
          <p:cNvSpPr txBox="1">
            <a:spLocks/>
          </p:cNvSpPr>
          <p:nvPr userDrawn="1"/>
        </p:nvSpPr>
        <p:spPr>
          <a:xfrm>
            <a:off x="697817" y="3920229"/>
            <a:ext cx="3478680"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0200" lvl="3" indent="-228600" algn="l" defTabSz="914400" rtl="0" eaLnBrk="1" latinLnBrk="0" hangingPunct="1">
              <a:lnSpc>
                <a:spcPct val="90000"/>
              </a:lnSpc>
              <a:spcBef>
                <a:spcPts val="500"/>
              </a:spcBef>
              <a:buClr>
                <a:schemeClr val="tx1"/>
              </a:buClr>
              <a:buSzPct val="100000"/>
              <a:buFont typeface="Arial" panose="020B0604020202020204" pitchFamily="34" charset="0"/>
              <a:buChar char="•"/>
            </a:pPr>
            <a:r>
              <a:rPr lang="en-GB" sz="1100" kern="1200" dirty="0">
                <a:solidFill>
                  <a:schemeClr val="tx1"/>
                </a:solidFill>
                <a:latin typeface="+mn-lt"/>
                <a:ea typeface="+mn-ea"/>
                <a:cs typeface="+mn-cs"/>
              </a:rPr>
              <a:t>Fourth level (11pt)</a:t>
            </a:r>
          </a:p>
        </p:txBody>
      </p:sp>
      <p:sp>
        <p:nvSpPr>
          <p:cNvPr id="69" name="Tijdelijke aanduiding voor tekst 2">
            <a:extLst>
              <a:ext uri="{FF2B5EF4-FFF2-40B4-BE49-F238E27FC236}">
                <a16:creationId xmlns:a16="http://schemas.microsoft.com/office/drawing/2014/main" id="{D1680FF5-8262-15D2-84F4-B0014B61FA1E}"/>
              </a:ext>
            </a:extLst>
          </p:cNvPr>
          <p:cNvSpPr txBox="1">
            <a:spLocks/>
          </p:cNvSpPr>
          <p:nvPr userDrawn="1"/>
        </p:nvSpPr>
        <p:spPr>
          <a:xfrm>
            <a:off x="697817" y="4220137"/>
            <a:ext cx="3656369"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57400" lvl="4" indent="-228600" algn="l" defTabSz="914400" rtl="0" eaLnBrk="1" latinLnBrk="0" hangingPunct="1">
              <a:lnSpc>
                <a:spcPct val="90000"/>
              </a:lnSpc>
              <a:spcBef>
                <a:spcPts val="500"/>
              </a:spcBef>
              <a:buClr>
                <a:schemeClr val="tx1"/>
              </a:buClr>
              <a:buSzPct val="100000"/>
              <a:buFont typeface="Arial" panose="020B0604020202020204" pitchFamily="34" charset="0"/>
              <a:buChar char="•"/>
            </a:pPr>
            <a:r>
              <a:rPr lang="en-GB" sz="1100" kern="1200" dirty="0">
                <a:solidFill>
                  <a:schemeClr val="tx1"/>
                </a:solidFill>
                <a:latin typeface="+mn-lt"/>
                <a:ea typeface="+mn-ea"/>
                <a:cs typeface="+mn-cs"/>
              </a:rPr>
              <a:t>Fifth level (11pt)</a:t>
            </a:r>
          </a:p>
        </p:txBody>
      </p:sp>
      <p:sp>
        <p:nvSpPr>
          <p:cNvPr id="70" name="Rechthoek 69">
            <a:extLst>
              <a:ext uri="{FF2B5EF4-FFF2-40B4-BE49-F238E27FC236}">
                <a16:creationId xmlns:a16="http://schemas.microsoft.com/office/drawing/2014/main" id="{72A96776-DDB4-3D4F-855E-A59C50B15969}"/>
              </a:ext>
            </a:extLst>
          </p:cNvPr>
          <p:cNvSpPr/>
          <p:nvPr userDrawn="1"/>
        </p:nvSpPr>
        <p:spPr>
          <a:xfrm>
            <a:off x="728624" y="4818699"/>
            <a:ext cx="4288084" cy="387386"/>
          </a:xfrm>
          <a:prstGeom prst="rect">
            <a:avLst/>
          </a:prstGeom>
          <a:noFill/>
          <a:ln w="25400" cap="flat" cmpd="sng" algn="ctr">
            <a:noFill/>
            <a:prstDash val="solid"/>
          </a:ln>
          <a:effectLst/>
        </p:spPr>
        <p:txBody>
          <a:bodyPr lIns="180000" rIns="18000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Footer</a:t>
            </a:r>
          </a:p>
        </p:txBody>
      </p:sp>
      <p:sp>
        <p:nvSpPr>
          <p:cNvPr id="71" name="Tekstvak 70">
            <a:extLst>
              <a:ext uri="{FF2B5EF4-FFF2-40B4-BE49-F238E27FC236}">
                <a16:creationId xmlns:a16="http://schemas.microsoft.com/office/drawing/2014/main" id="{BC590E6B-F90A-93FD-4D8C-D58D7F64CE7B}"/>
              </a:ext>
            </a:extLst>
          </p:cNvPr>
          <p:cNvSpPr txBox="1"/>
          <p:nvPr userDrawn="1"/>
        </p:nvSpPr>
        <p:spPr>
          <a:xfrm>
            <a:off x="892614" y="5397043"/>
            <a:ext cx="3895953" cy="680711"/>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228600" marR="0" lvl="0" indent="-22860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Char char="•"/>
              <a:tabLst/>
              <a:defRPr/>
            </a:pPr>
            <a:r>
              <a:rPr lang="en-GB" sz="1400" b="0" kern="1200" noProof="0" dirty="0">
                <a:solidFill>
                  <a:schemeClr val="tx1"/>
                </a:solidFill>
                <a:latin typeface="+mn-lt"/>
                <a:ea typeface="+mn-ea"/>
                <a:cs typeface="+mn-cs"/>
              </a:rPr>
              <a:t>Insert &gt;  Text group &gt; Header &amp; footer &gt; Add your title under footer</a:t>
            </a:r>
          </a:p>
        </p:txBody>
      </p:sp>
      <p:cxnSp>
        <p:nvCxnSpPr>
          <p:cNvPr id="72" name="Rechte verbindingslijn 71">
            <a:extLst>
              <a:ext uri="{FF2B5EF4-FFF2-40B4-BE49-F238E27FC236}">
                <a16:creationId xmlns:a16="http://schemas.microsoft.com/office/drawing/2014/main" id="{64ECBC07-91E4-D99A-265C-78DAE54957F6}"/>
              </a:ext>
            </a:extLst>
          </p:cNvPr>
          <p:cNvCxnSpPr>
            <a:cxnSpLocks/>
          </p:cNvCxnSpPr>
          <p:nvPr userDrawn="1"/>
        </p:nvCxnSpPr>
        <p:spPr>
          <a:xfrm>
            <a:off x="896722" y="5225288"/>
            <a:ext cx="4119986" cy="0"/>
          </a:xfrm>
          <a:prstGeom prst="line">
            <a:avLst/>
          </a:prstGeom>
          <a:noFill/>
          <a:ln w="9525" cap="flat" cmpd="sng" algn="ctr">
            <a:solidFill>
              <a:schemeClr val="accent2"/>
            </a:solidFill>
            <a:prstDash val="solid"/>
          </a:ln>
          <a:effectLst/>
        </p:spPr>
      </p:cxnSp>
      <p:sp>
        <p:nvSpPr>
          <p:cNvPr id="73" name="Rechthoek 72">
            <a:extLst>
              <a:ext uri="{FF2B5EF4-FFF2-40B4-BE49-F238E27FC236}">
                <a16:creationId xmlns:a16="http://schemas.microsoft.com/office/drawing/2014/main" id="{6351A47B-056F-432F-3D5D-F8700375585A}"/>
              </a:ext>
            </a:extLst>
          </p:cNvPr>
          <p:cNvSpPr/>
          <p:nvPr userDrawn="1"/>
        </p:nvSpPr>
        <p:spPr>
          <a:xfrm>
            <a:off x="6088165" y="1102045"/>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Images</a:t>
            </a:r>
          </a:p>
        </p:txBody>
      </p:sp>
      <p:cxnSp>
        <p:nvCxnSpPr>
          <p:cNvPr id="74" name="Rechte verbindingslijn 73">
            <a:extLst>
              <a:ext uri="{FF2B5EF4-FFF2-40B4-BE49-F238E27FC236}">
                <a16:creationId xmlns:a16="http://schemas.microsoft.com/office/drawing/2014/main" id="{AB568E40-6594-DC4C-30DB-A5C4898E9E1C}"/>
              </a:ext>
            </a:extLst>
          </p:cNvPr>
          <p:cNvCxnSpPr>
            <a:cxnSpLocks/>
          </p:cNvCxnSpPr>
          <p:nvPr userDrawn="1"/>
        </p:nvCxnSpPr>
        <p:spPr>
          <a:xfrm>
            <a:off x="6096000" y="1467743"/>
            <a:ext cx="5153526" cy="0"/>
          </a:xfrm>
          <a:prstGeom prst="line">
            <a:avLst/>
          </a:prstGeom>
          <a:noFill/>
          <a:ln w="9525" cap="flat" cmpd="sng" algn="ctr">
            <a:solidFill>
              <a:schemeClr val="accent2"/>
            </a:solidFill>
            <a:prstDash val="solid"/>
          </a:ln>
          <a:effectLst/>
        </p:spPr>
      </p:cxnSp>
      <p:sp>
        <p:nvSpPr>
          <p:cNvPr id="75" name="Tekstvak 74">
            <a:extLst>
              <a:ext uri="{FF2B5EF4-FFF2-40B4-BE49-F238E27FC236}">
                <a16:creationId xmlns:a16="http://schemas.microsoft.com/office/drawing/2014/main" id="{F32536ED-01E5-EB07-628F-3C713425371A}"/>
              </a:ext>
            </a:extLst>
          </p:cNvPr>
          <p:cNvSpPr txBox="1"/>
          <p:nvPr userDrawn="1"/>
        </p:nvSpPr>
        <p:spPr>
          <a:xfrm>
            <a:off x="6097689" y="1618881"/>
            <a:ext cx="5161362" cy="1859124"/>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en-GB" sz="1400" b="0" kern="1200" noProof="0" dirty="0">
                <a:solidFill>
                  <a:schemeClr val="tx1"/>
                </a:solidFill>
                <a:latin typeface="+mn-lt"/>
                <a:ea typeface="+mn-ea"/>
                <a:cs typeface="+mn-cs"/>
              </a:rPr>
              <a:t>Images can be added with this button:</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The image is automatically scaled. You can move </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and/or enlarge the picture after insertion by: </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Selecting the image &gt; Picture Format &gt; Crop</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kumimoji="0" lang="en-GB"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To change an image, delete the current one and start again.</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lang="en-GB" sz="1400" b="0" kern="1200" noProof="0" dirty="0">
              <a:solidFill>
                <a:schemeClr val="tx1"/>
              </a:solidFill>
              <a:latin typeface="+mn-lt"/>
              <a:ea typeface="+mn-ea"/>
              <a:cs typeface="+mn-cs"/>
            </a:endParaRPr>
          </a:p>
        </p:txBody>
      </p:sp>
      <p:grpSp>
        <p:nvGrpSpPr>
          <p:cNvPr id="76" name="Groep 75">
            <a:extLst>
              <a:ext uri="{FF2B5EF4-FFF2-40B4-BE49-F238E27FC236}">
                <a16:creationId xmlns:a16="http://schemas.microsoft.com/office/drawing/2014/main" id="{C2639543-495B-F60F-67D9-69D0DF542600}"/>
              </a:ext>
            </a:extLst>
          </p:cNvPr>
          <p:cNvGrpSpPr/>
          <p:nvPr userDrawn="1"/>
        </p:nvGrpSpPr>
        <p:grpSpPr>
          <a:xfrm>
            <a:off x="9133682" y="1586759"/>
            <a:ext cx="250379" cy="249771"/>
            <a:chOff x="-706740" y="145633"/>
            <a:chExt cx="250379" cy="249771"/>
          </a:xfrm>
        </p:grpSpPr>
        <p:sp>
          <p:nvSpPr>
            <p:cNvPr id="77" name="Rechthoek 76">
              <a:extLst>
                <a:ext uri="{FF2B5EF4-FFF2-40B4-BE49-F238E27FC236}">
                  <a16:creationId xmlns:a16="http://schemas.microsoft.com/office/drawing/2014/main" id="{8874FB5A-7700-2C57-159A-37A18FEE72F7}"/>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78" name="Gelijkbenige driehoek 128">
              <a:extLst>
                <a:ext uri="{FF2B5EF4-FFF2-40B4-BE49-F238E27FC236}">
                  <a16:creationId xmlns:a16="http://schemas.microsoft.com/office/drawing/2014/main" id="{95862F32-E766-0474-06DC-E885CF0FDAF6}"/>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79" name="Ovaal 78">
              <a:extLst>
                <a:ext uri="{FF2B5EF4-FFF2-40B4-BE49-F238E27FC236}">
                  <a16:creationId xmlns:a16="http://schemas.microsoft.com/office/drawing/2014/main" id="{0D0922D8-EB04-16F2-BF98-9866B154108F}"/>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dirty="0">
                <a:solidFill>
                  <a:schemeClr val="accent1"/>
                </a:solidFill>
                <a:latin typeface="+mn-lt"/>
              </a:endParaRPr>
            </a:p>
          </p:txBody>
        </p:sp>
        <p:sp>
          <p:nvSpPr>
            <p:cNvPr id="80" name="Rechthoek 79">
              <a:extLst>
                <a:ext uri="{FF2B5EF4-FFF2-40B4-BE49-F238E27FC236}">
                  <a16:creationId xmlns:a16="http://schemas.microsoft.com/office/drawing/2014/main" id="{3D44A6A4-453C-839B-C9C8-0979671C752F}"/>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cxnSp>
          <p:nvCxnSpPr>
            <p:cNvPr id="81" name="Rechte verbindingslijn 80">
              <a:extLst>
                <a:ext uri="{FF2B5EF4-FFF2-40B4-BE49-F238E27FC236}">
                  <a16:creationId xmlns:a16="http://schemas.microsoft.com/office/drawing/2014/main" id="{1A060DCC-274B-D605-8FA2-ACD49B3AFD41}"/>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82" name="Rechthoek 81">
            <a:extLst>
              <a:ext uri="{FF2B5EF4-FFF2-40B4-BE49-F238E27FC236}">
                <a16:creationId xmlns:a16="http://schemas.microsoft.com/office/drawing/2014/main" id="{8D0649E1-BB50-D0A1-938A-E55E74436302}"/>
              </a:ext>
            </a:extLst>
          </p:cNvPr>
          <p:cNvSpPr/>
          <p:nvPr userDrawn="1"/>
        </p:nvSpPr>
        <p:spPr>
          <a:xfrm>
            <a:off x="6088165" y="3990279"/>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ITC Avant Garde Gothic LT" pitchFamily="50" charset="0"/>
                <a:ea typeface="+mn-ea"/>
                <a:cs typeface="+mn-cs"/>
              </a:rPr>
              <a:t>Icons</a:t>
            </a:r>
          </a:p>
        </p:txBody>
      </p:sp>
      <p:cxnSp>
        <p:nvCxnSpPr>
          <p:cNvPr id="83" name="Rechte verbindingslijn 82">
            <a:extLst>
              <a:ext uri="{FF2B5EF4-FFF2-40B4-BE49-F238E27FC236}">
                <a16:creationId xmlns:a16="http://schemas.microsoft.com/office/drawing/2014/main" id="{67CF486E-68AE-41C6-040E-E58075AAE219}"/>
              </a:ext>
            </a:extLst>
          </p:cNvPr>
          <p:cNvCxnSpPr>
            <a:cxnSpLocks/>
          </p:cNvCxnSpPr>
          <p:nvPr userDrawn="1"/>
        </p:nvCxnSpPr>
        <p:spPr>
          <a:xfrm>
            <a:off x="6096000" y="4365502"/>
            <a:ext cx="5153526" cy="0"/>
          </a:xfrm>
          <a:prstGeom prst="line">
            <a:avLst/>
          </a:prstGeom>
          <a:noFill/>
          <a:ln w="9525" cap="flat" cmpd="sng" algn="ctr">
            <a:solidFill>
              <a:schemeClr val="accent2"/>
            </a:solidFill>
            <a:prstDash val="solid"/>
          </a:ln>
          <a:effectLst/>
        </p:spPr>
      </p:cxnSp>
      <p:sp>
        <p:nvSpPr>
          <p:cNvPr id="84" name="Tekstvak 83">
            <a:extLst>
              <a:ext uri="{FF2B5EF4-FFF2-40B4-BE49-F238E27FC236}">
                <a16:creationId xmlns:a16="http://schemas.microsoft.com/office/drawing/2014/main" id="{CE1E97CD-4B94-E124-3163-DBB1B7DECA4A}"/>
              </a:ext>
            </a:extLst>
          </p:cNvPr>
          <p:cNvSpPr txBox="1"/>
          <p:nvPr userDrawn="1"/>
        </p:nvSpPr>
        <p:spPr>
          <a:xfrm>
            <a:off x="6088164" y="4516640"/>
            <a:ext cx="5161362" cy="135049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Icons can be inserted in the space provided.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To insert an icon, click this button: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Icons can also be scaled and moved like an image</a:t>
            </a:r>
          </a:p>
        </p:txBody>
      </p:sp>
      <p:grpSp>
        <p:nvGrpSpPr>
          <p:cNvPr id="85" name="Groep 84">
            <a:extLst>
              <a:ext uri="{FF2B5EF4-FFF2-40B4-BE49-F238E27FC236}">
                <a16:creationId xmlns:a16="http://schemas.microsoft.com/office/drawing/2014/main" id="{8A892494-FC1D-B3C7-BCD5-620D37007AFA}"/>
              </a:ext>
            </a:extLst>
          </p:cNvPr>
          <p:cNvGrpSpPr/>
          <p:nvPr userDrawn="1"/>
        </p:nvGrpSpPr>
        <p:grpSpPr>
          <a:xfrm>
            <a:off x="8773107" y="4757367"/>
            <a:ext cx="250379" cy="249771"/>
            <a:chOff x="-706740" y="145633"/>
            <a:chExt cx="250379" cy="249771"/>
          </a:xfrm>
        </p:grpSpPr>
        <p:sp>
          <p:nvSpPr>
            <p:cNvPr id="86" name="Rechthoek 85">
              <a:extLst>
                <a:ext uri="{FF2B5EF4-FFF2-40B4-BE49-F238E27FC236}">
                  <a16:creationId xmlns:a16="http://schemas.microsoft.com/office/drawing/2014/main" id="{C809CDAC-4EE9-8A24-EE5A-5DA07D791ED6}"/>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87" name="Gelijkbenige driehoek 128">
              <a:extLst>
                <a:ext uri="{FF2B5EF4-FFF2-40B4-BE49-F238E27FC236}">
                  <a16:creationId xmlns:a16="http://schemas.microsoft.com/office/drawing/2014/main" id="{2271A002-BE2D-03A5-6FDC-B65FAAEAF448}"/>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sp>
          <p:nvSpPr>
            <p:cNvPr id="88" name="Ovaal 87">
              <a:extLst>
                <a:ext uri="{FF2B5EF4-FFF2-40B4-BE49-F238E27FC236}">
                  <a16:creationId xmlns:a16="http://schemas.microsoft.com/office/drawing/2014/main" id="{2F12395A-5E6F-3CBC-42FE-890CD93BF084}"/>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dirty="0">
                <a:solidFill>
                  <a:schemeClr val="accent1"/>
                </a:solidFill>
                <a:latin typeface="+mn-lt"/>
              </a:endParaRPr>
            </a:p>
          </p:txBody>
        </p:sp>
        <p:sp>
          <p:nvSpPr>
            <p:cNvPr id="89" name="Rechthoek 88">
              <a:extLst>
                <a:ext uri="{FF2B5EF4-FFF2-40B4-BE49-F238E27FC236}">
                  <a16:creationId xmlns:a16="http://schemas.microsoft.com/office/drawing/2014/main" id="{1D9CEB23-4BD3-A7F3-0C6B-CB7F76E4AE02}"/>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accent1"/>
                </a:solidFill>
                <a:latin typeface="+mn-lt"/>
              </a:endParaRPr>
            </a:p>
          </p:txBody>
        </p:sp>
        <p:cxnSp>
          <p:nvCxnSpPr>
            <p:cNvPr id="90" name="Rechte verbindingslijn 89">
              <a:extLst>
                <a:ext uri="{FF2B5EF4-FFF2-40B4-BE49-F238E27FC236}">
                  <a16:creationId xmlns:a16="http://schemas.microsoft.com/office/drawing/2014/main" id="{3EDCDB71-BC14-F8A4-CEC3-670DC17A24DB}"/>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32900067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ps for making a presentation">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50CA13E8-9EC4-EE8C-2010-AF05068BECB4}"/>
              </a:ext>
            </a:extLst>
          </p:cNvPr>
          <p:cNvSpPr/>
          <p:nvPr userDrawn="1"/>
        </p:nvSpPr>
        <p:spPr>
          <a:xfrm>
            <a:off x="571716" y="569811"/>
            <a:ext cx="11048784" cy="57166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hthoek 9">
            <a:extLst>
              <a:ext uri="{FF2B5EF4-FFF2-40B4-BE49-F238E27FC236}">
                <a16:creationId xmlns:a16="http://schemas.microsoft.com/office/drawing/2014/main" id="{EE7CC1DC-8E99-DA4D-92B4-401291CE2818}"/>
              </a:ext>
            </a:extLst>
          </p:cNvPr>
          <p:cNvSpPr/>
          <p:nvPr userDrawn="1"/>
        </p:nvSpPr>
        <p:spPr>
          <a:xfrm>
            <a:off x="888887" y="884232"/>
            <a:ext cx="4554873"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Use images</a:t>
            </a:r>
          </a:p>
        </p:txBody>
      </p:sp>
      <p:cxnSp>
        <p:nvCxnSpPr>
          <p:cNvPr id="11" name="Rechte verbindingslijn 10">
            <a:extLst>
              <a:ext uri="{FF2B5EF4-FFF2-40B4-BE49-F238E27FC236}">
                <a16:creationId xmlns:a16="http://schemas.microsoft.com/office/drawing/2014/main" id="{05BC27DD-8497-2B4A-064B-D69F5267469E}"/>
              </a:ext>
            </a:extLst>
          </p:cNvPr>
          <p:cNvCxnSpPr>
            <a:cxnSpLocks/>
          </p:cNvCxnSpPr>
          <p:nvPr userDrawn="1"/>
        </p:nvCxnSpPr>
        <p:spPr>
          <a:xfrm>
            <a:off x="896722" y="1268980"/>
            <a:ext cx="4547038" cy="0"/>
          </a:xfrm>
          <a:prstGeom prst="line">
            <a:avLst/>
          </a:prstGeom>
          <a:noFill/>
          <a:ln w="9525" cap="flat" cmpd="sng" algn="ctr">
            <a:solidFill>
              <a:schemeClr val="accent2"/>
            </a:solidFill>
            <a:prstDash val="solid"/>
          </a:ln>
          <a:effectLst/>
        </p:spPr>
      </p:cxnSp>
      <p:sp>
        <p:nvSpPr>
          <p:cNvPr id="12" name="Rechthoek 11">
            <a:extLst>
              <a:ext uri="{FF2B5EF4-FFF2-40B4-BE49-F238E27FC236}">
                <a16:creationId xmlns:a16="http://schemas.microsoft.com/office/drawing/2014/main" id="{1565CA4A-CE16-5C4E-A86E-1FFFE2B597ED}"/>
              </a:ext>
            </a:extLst>
          </p:cNvPr>
          <p:cNvSpPr/>
          <p:nvPr userDrawn="1"/>
        </p:nvSpPr>
        <p:spPr>
          <a:xfrm>
            <a:off x="728624" y="3866680"/>
            <a:ext cx="4715136" cy="387386"/>
          </a:xfrm>
          <a:prstGeom prst="rect">
            <a:avLst/>
          </a:prstGeom>
          <a:noFill/>
          <a:ln w="25400" cap="flat" cmpd="sng" algn="ctr">
            <a:noFill/>
            <a:prstDash val="solid"/>
          </a:ln>
          <a:effectLst/>
        </p:spPr>
        <p:txBody>
          <a:bodyPr lIns="180000" rIns="18000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How much text should be on a slide?</a:t>
            </a:r>
          </a:p>
        </p:txBody>
      </p:sp>
      <p:sp>
        <p:nvSpPr>
          <p:cNvPr id="13" name="Tekstvak 12">
            <a:extLst>
              <a:ext uri="{FF2B5EF4-FFF2-40B4-BE49-F238E27FC236}">
                <a16:creationId xmlns:a16="http://schemas.microsoft.com/office/drawing/2014/main" id="{879D5936-7AFF-9395-8DF8-BF1A008C9EF3}"/>
              </a:ext>
            </a:extLst>
          </p:cNvPr>
          <p:cNvSpPr txBox="1"/>
          <p:nvPr userDrawn="1"/>
        </p:nvSpPr>
        <p:spPr>
          <a:xfrm>
            <a:off x="892614" y="4473599"/>
            <a:ext cx="4413312" cy="1422420"/>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When formatting a presentation, there is one important question that should be asked:</a:t>
            </a:r>
            <a:br>
              <a:rPr kumimoji="0" lang="en-GB" sz="1400" b="0" i="0" u="none" strike="noStrike" kern="1200" cap="none" spc="0" normalizeH="0" baseline="0" noProof="0" dirty="0">
                <a:ln>
                  <a:noFill/>
                </a:ln>
                <a:solidFill>
                  <a:schemeClr val="tx1"/>
                </a:solidFill>
                <a:effectLst/>
                <a:uLnTx/>
                <a:uFillTx/>
                <a:latin typeface="+mn-lt"/>
                <a:ea typeface="+mn-ea"/>
                <a:cs typeface="+mn-cs"/>
              </a:rPr>
            </a:b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“What do I want to teach the listener?”</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For each slide, give exactly one answer to that question. This way, your slides will be clearer and less full of text.</a:t>
            </a:r>
          </a:p>
          <a:p>
            <a:pPr marL="0" marR="0" lvl="0" indent="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None/>
              <a:tabLst/>
              <a:defRPr/>
            </a:pPr>
            <a:endParaRPr lang="en-GB" sz="1400" b="0" kern="1200" noProof="0" dirty="0">
              <a:solidFill>
                <a:schemeClr val="tx1"/>
              </a:solidFill>
              <a:latin typeface="+mn-lt"/>
              <a:ea typeface="+mn-ea"/>
              <a:cs typeface="+mn-cs"/>
            </a:endParaRPr>
          </a:p>
        </p:txBody>
      </p:sp>
      <p:cxnSp>
        <p:nvCxnSpPr>
          <p:cNvPr id="14" name="Rechte verbindingslijn 13">
            <a:extLst>
              <a:ext uri="{FF2B5EF4-FFF2-40B4-BE49-F238E27FC236}">
                <a16:creationId xmlns:a16="http://schemas.microsoft.com/office/drawing/2014/main" id="{92DF4534-B15B-4868-01A4-F040C409BE9A}"/>
              </a:ext>
            </a:extLst>
          </p:cNvPr>
          <p:cNvCxnSpPr>
            <a:cxnSpLocks/>
          </p:cNvCxnSpPr>
          <p:nvPr userDrawn="1"/>
        </p:nvCxnSpPr>
        <p:spPr>
          <a:xfrm>
            <a:off x="896722" y="4330419"/>
            <a:ext cx="4547038" cy="0"/>
          </a:xfrm>
          <a:prstGeom prst="line">
            <a:avLst/>
          </a:prstGeom>
          <a:noFill/>
          <a:ln w="9525" cap="flat" cmpd="sng" algn="ctr">
            <a:solidFill>
              <a:schemeClr val="accent2"/>
            </a:solidFill>
            <a:prstDash val="solid"/>
          </a:ln>
          <a:effectLst/>
        </p:spPr>
      </p:cxnSp>
      <p:sp>
        <p:nvSpPr>
          <p:cNvPr id="15" name="Rechthoek 14">
            <a:extLst>
              <a:ext uri="{FF2B5EF4-FFF2-40B4-BE49-F238E27FC236}">
                <a16:creationId xmlns:a16="http://schemas.microsoft.com/office/drawing/2014/main" id="{DD14C564-D4C9-4D91-6D38-D2FC48DA1EAA}"/>
              </a:ext>
            </a:extLst>
          </p:cNvPr>
          <p:cNvSpPr/>
          <p:nvPr userDrawn="1"/>
        </p:nvSpPr>
        <p:spPr>
          <a:xfrm>
            <a:off x="5760932" y="884232"/>
            <a:ext cx="4837124"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Who is the audience for this slide?</a:t>
            </a:r>
          </a:p>
        </p:txBody>
      </p:sp>
      <p:cxnSp>
        <p:nvCxnSpPr>
          <p:cNvPr id="16" name="Rechte verbindingslijn 15">
            <a:extLst>
              <a:ext uri="{FF2B5EF4-FFF2-40B4-BE49-F238E27FC236}">
                <a16:creationId xmlns:a16="http://schemas.microsoft.com/office/drawing/2014/main" id="{ACA165E2-91B4-CAD7-2A63-B82CA8A223E9}"/>
              </a:ext>
            </a:extLst>
          </p:cNvPr>
          <p:cNvCxnSpPr>
            <a:cxnSpLocks/>
          </p:cNvCxnSpPr>
          <p:nvPr userDrawn="1"/>
        </p:nvCxnSpPr>
        <p:spPr>
          <a:xfrm>
            <a:off x="5768767" y="1268980"/>
            <a:ext cx="5524284" cy="0"/>
          </a:xfrm>
          <a:prstGeom prst="line">
            <a:avLst/>
          </a:prstGeom>
          <a:noFill/>
          <a:ln w="9525" cap="flat" cmpd="sng" algn="ctr">
            <a:solidFill>
              <a:schemeClr val="accent2"/>
            </a:solidFill>
            <a:prstDash val="solid"/>
          </a:ln>
          <a:effectLst/>
        </p:spPr>
      </p:cxnSp>
      <p:sp>
        <p:nvSpPr>
          <p:cNvPr id="17" name="Tekstvak 16">
            <a:extLst>
              <a:ext uri="{FF2B5EF4-FFF2-40B4-BE49-F238E27FC236}">
                <a16:creationId xmlns:a16="http://schemas.microsoft.com/office/drawing/2014/main" id="{F1050420-0450-A2C4-B0C6-436DF7E3C7A1}"/>
              </a:ext>
            </a:extLst>
          </p:cNvPr>
          <p:cNvSpPr txBox="1"/>
          <p:nvPr userDrawn="1"/>
        </p:nvSpPr>
        <p:spPr>
          <a:xfrm>
            <a:off x="5760931" y="1410593"/>
            <a:ext cx="5532120" cy="2018408"/>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Your presentation should enable the audience to better understand the story. The slides should support the message your are telling. With each slide, it is best to ask yourself: </a:t>
            </a: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‘Does this slide help the audience remember the story, or does it help me?’</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If the latter is true, it is better to omit the slide. Also try to add enough variety to your slides and show plenty of visuals. Use intertitle slides to indicate that a new chapter is starting.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lang="en-GB" sz="1400" b="0" kern="1200" noProof="0" dirty="0">
              <a:solidFill>
                <a:schemeClr val="tx1"/>
              </a:solidFill>
              <a:latin typeface="+mn-lt"/>
              <a:ea typeface="+mn-ea"/>
              <a:cs typeface="+mn-cs"/>
            </a:endParaRPr>
          </a:p>
        </p:txBody>
      </p:sp>
      <p:sp>
        <p:nvSpPr>
          <p:cNvPr id="18" name="Rechthoek 17">
            <a:extLst>
              <a:ext uri="{FF2B5EF4-FFF2-40B4-BE49-F238E27FC236}">
                <a16:creationId xmlns:a16="http://schemas.microsoft.com/office/drawing/2014/main" id="{E3F98606-DC66-0604-F755-F6867D3B943B}"/>
              </a:ext>
            </a:extLst>
          </p:cNvPr>
          <p:cNvSpPr/>
          <p:nvPr userDrawn="1"/>
        </p:nvSpPr>
        <p:spPr>
          <a:xfrm>
            <a:off x="5760932" y="3918205"/>
            <a:ext cx="4837124"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GB" sz="1800" b="1" i="0" kern="1200" noProof="0" dirty="0">
                <a:solidFill>
                  <a:schemeClr val="accent1"/>
                </a:solidFill>
                <a:latin typeface="+mj-lt"/>
                <a:ea typeface="+mn-ea"/>
                <a:cs typeface="+mn-cs"/>
              </a:rPr>
              <a:t>Start with the end in mind</a:t>
            </a:r>
          </a:p>
        </p:txBody>
      </p:sp>
      <p:cxnSp>
        <p:nvCxnSpPr>
          <p:cNvPr id="19" name="Rechte verbindingslijn 18">
            <a:extLst>
              <a:ext uri="{FF2B5EF4-FFF2-40B4-BE49-F238E27FC236}">
                <a16:creationId xmlns:a16="http://schemas.microsoft.com/office/drawing/2014/main" id="{69D1EC65-B89F-DC07-FEAD-701E4A55DFF5}"/>
              </a:ext>
            </a:extLst>
          </p:cNvPr>
          <p:cNvCxnSpPr>
            <a:cxnSpLocks/>
          </p:cNvCxnSpPr>
          <p:nvPr userDrawn="1"/>
        </p:nvCxnSpPr>
        <p:spPr>
          <a:xfrm>
            <a:off x="5768767" y="4331528"/>
            <a:ext cx="5524284" cy="0"/>
          </a:xfrm>
          <a:prstGeom prst="line">
            <a:avLst/>
          </a:prstGeom>
          <a:noFill/>
          <a:ln w="9525" cap="flat" cmpd="sng" algn="ctr">
            <a:solidFill>
              <a:schemeClr val="accent2"/>
            </a:solidFill>
            <a:prstDash val="solid"/>
          </a:ln>
          <a:effectLst/>
        </p:spPr>
      </p:cxnSp>
      <p:sp>
        <p:nvSpPr>
          <p:cNvPr id="20" name="Tekstvak 19">
            <a:extLst>
              <a:ext uri="{FF2B5EF4-FFF2-40B4-BE49-F238E27FC236}">
                <a16:creationId xmlns:a16="http://schemas.microsoft.com/office/drawing/2014/main" id="{1BF6846F-8FAB-BDBD-B914-9D8B58C3FDB8}"/>
              </a:ext>
            </a:extLst>
          </p:cNvPr>
          <p:cNvSpPr txBox="1"/>
          <p:nvPr userDrawn="1"/>
        </p:nvSpPr>
        <p:spPr>
          <a:xfrm>
            <a:off x="5760931" y="4485841"/>
            <a:ext cx="5621444" cy="1756209"/>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‘’What do I want to achieve with this presentation?’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Answer this question before you start building your presentation. This way, your story will have a different, more powerful structure. End your presentation with a summary. This lists the things the audience should remember, which you determined beforehand. These are the elements you want to take away and that the audience should have learned.</a:t>
            </a:r>
          </a:p>
        </p:txBody>
      </p:sp>
      <p:sp>
        <p:nvSpPr>
          <p:cNvPr id="21" name="Tekstvak 20">
            <a:extLst>
              <a:ext uri="{FF2B5EF4-FFF2-40B4-BE49-F238E27FC236}">
                <a16:creationId xmlns:a16="http://schemas.microsoft.com/office/drawing/2014/main" id="{D73C825A-5212-EF6B-B748-7DE01F128BE0}"/>
              </a:ext>
            </a:extLst>
          </p:cNvPr>
          <p:cNvSpPr txBox="1"/>
          <p:nvPr userDrawn="1"/>
        </p:nvSpPr>
        <p:spPr>
          <a:xfrm>
            <a:off x="898489" y="1410593"/>
            <a:ext cx="4406985" cy="1840607"/>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We often see presentations that are full of text. This is because we usually start a presentation by launching PowerPoint and literally typing what we want to say.</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en-GB" sz="14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Yet, people are unable to read and listen at the same time. While your audience is reading, they miss out on the story you are telling. On top of that, 90% of the information we read is forgotten in short time. </a:t>
            </a:r>
            <a:r>
              <a:rPr kumimoji="0" lang="en-GB" sz="1400" b="1" i="0" u="none" strike="noStrike" kern="0" cap="none" spc="0" normalizeH="0" baseline="0" noProof="0" dirty="0">
                <a:ln>
                  <a:noFill/>
                </a:ln>
                <a:solidFill>
                  <a:schemeClr val="accent2"/>
                </a:solidFill>
                <a:effectLst/>
                <a:uLnTx/>
                <a:uFillTx/>
                <a:latin typeface="Roboto" panose="02000000000000000000" pitchFamily="2" charset="0"/>
                <a:ea typeface="Roboto" panose="02000000000000000000" pitchFamily="2" charset="0"/>
                <a:cs typeface="Segoe UI Light" panose="020B0502040204020203" pitchFamily="34" charset="0"/>
              </a:rPr>
              <a:t>If an idea can be visualised, visualise it.</a:t>
            </a:r>
          </a:p>
        </p:txBody>
      </p:sp>
    </p:spTree>
    <p:extLst>
      <p:ext uri="{BB962C8B-B14F-4D97-AF65-F5344CB8AC3E}">
        <p14:creationId xmlns:p14="http://schemas.microsoft.com/office/powerpoint/2010/main" val="82582307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_subtitle">
    <p:spTree>
      <p:nvGrpSpPr>
        <p:cNvPr id="1" name=""/>
        <p:cNvGrpSpPr/>
        <p:nvPr/>
      </p:nvGrpSpPr>
      <p:grpSpPr>
        <a:xfrm>
          <a:off x="0" y="0"/>
          <a:ext cx="0" cy="0"/>
          <a:chOff x="0" y="0"/>
          <a:chExt cx="0" cy="0"/>
        </a:xfrm>
      </p:grpSpPr>
      <p:sp>
        <p:nvSpPr>
          <p:cNvPr id="6" name="!!VLAK_blauw">
            <a:extLst>
              <a:ext uri="{FF2B5EF4-FFF2-40B4-BE49-F238E27FC236}">
                <a16:creationId xmlns:a16="http://schemas.microsoft.com/office/drawing/2014/main" id="{DB85F1E5-1DB2-E8EE-53CF-1CC2370AF909}"/>
              </a:ext>
            </a:extLst>
          </p:cNvPr>
          <p:cNvSpPr/>
          <p:nvPr userDrawn="1"/>
        </p:nvSpPr>
        <p:spPr>
          <a:xfrm>
            <a:off x="0" y="0"/>
            <a:ext cx="6096000" cy="61293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LOGO_lijn">
            <a:extLst>
              <a:ext uri="{FF2B5EF4-FFF2-40B4-BE49-F238E27FC236}">
                <a16:creationId xmlns:a16="http://schemas.microsoft.com/office/drawing/2014/main" id="{65588A37-921F-0F1F-A11B-321B0C46055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552" r="10798"/>
          <a:stretch/>
        </p:blipFill>
        <p:spPr>
          <a:xfrm rot="16200000" flipH="1">
            <a:off x="-1087859" y="3706894"/>
            <a:ext cx="3899062" cy="598488"/>
          </a:xfrm>
          <a:prstGeom prst="rect">
            <a:avLst/>
          </a:prstGeom>
        </p:spPr>
      </p:pic>
      <p:sp>
        <p:nvSpPr>
          <p:cNvPr id="13" name="!!AFB_">
            <a:extLst>
              <a:ext uri="{FF2B5EF4-FFF2-40B4-BE49-F238E27FC236}">
                <a16:creationId xmlns:a16="http://schemas.microsoft.com/office/drawing/2014/main" id="{188AA8DC-B6FA-2DA8-45BC-AD3FF35ADF3A}"/>
              </a:ext>
            </a:extLst>
          </p:cNvPr>
          <p:cNvSpPr>
            <a:spLocks noGrp="1"/>
          </p:cNvSpPr>
          <p:nvPr>
            <p:ph type="pic" sz="quarter" idx="10" hasCustomPrompt="1"/>
          </p:nvPr>
        </p:nvSpPr>
        <p:spPr>
          <a:xfrm>
            <a:off x="6096000" y="0"/>
            <a:ext cx="6096000" cy="6139066"/>
          </a:xfrm>
        </p:spPr>
        <p:txBody>
          <a:bodyPr tIns="2520000">
            <a:normAutofit/>
          </a:bodyPr>
          <a:lstStyle>
            <a:lvl1pPr marL="0" indent="0" algn="ctr">
              <a:buNone/>
              <a:defRPr sz="1800">
                <a:solidFill>
                  <a:schemeClr val="tx2"/>
                </a:solidFill>
              </a:defRPr>
            </a:lvl1pPr>
          </a:lstStyle>
          <a:p>
            <a:r>
              <a:rPr lang="en-GB" dirty="0"/>
              <a:t>Click the icon to add an image</a:t>
            </a:r>
          </a:p>
        </p:txBody>
      </p:sp>
      <p:sp>
        <p:nvSpPr>
          <p:cNvPr id="17" name="!!TXT_">
            <a:extLst>
              <a:ext uri="{FF2B5EF4-FFF2-40B4-BE49-F238E27FC236}">
                <a16:creationId xmlns:a16="http://schemas.microsoft.com/office/drawing/2014/main" id="{EA1C3CB1-9F61-8648-1F53-F795BF679122}"/>
              </a:ext>
            </a:extLst>
          </p:cNvPr>
          <p:cNvSpPr>
            <a:spLocks noGrp="1"/>
          </p:cNvSpPr>
          <p:nvPr>
            <p:ph type="body" sz="quarter" idx="12" hasCustomPrompt="1"/>
          </p:nvPr>
        </p:nvSpPr>
        <p:spPr>
          <a:xfrm>
            <a:off x="1608138" y="4559300"/>
            <a:ext cx="4320000" cy="1396369"/>
          </a:xfrm>
        </p:spPr>
        <p:txBody>
          <a:bodyPr>
            <a:normAutofit/>
          </a:bodyPr>
          <a:lstStyle>
            <a:lvl1pPr marL="0" indent="0">
              <a:buNone/>
              <a:defRPr sz="2400">
                <a:solidFill>
                  <a:schemeClr val="bg1"/>
                </a:solidFill>
              </a:defRPr>
            </a:lvl1pPr>
          </a:lstStyle>
          <a:p>
            <a:pPr lvl="0"/>
            <a:r>
              <a:rPr lang="en-GB" dirty="0"/>
              <a:t>Click to edit the text style of the model</a:t>
            </a:r>
          </a:p>
        </p:txBody>
      </p:sp>
      <p:sp>
        <p:nvSpPr>
          <p:cNvPr id="3" name="Tijdelijke aanduiding voor titel 1">
            <a:extLst>
              <a:ext uri="{FF2B5EF4-FFF2-40B4-BE49-F238E27FC236}">
                <a16:creationId xmlns:a16="http://schemas.microsoft.com/office/drawing/2014/main" id="{823DC46B-51DD-D2D8-E67E-4F39346BD129}"/>
              </a:ext>
            </a:extLst>
          </p:cNvPr>
          <p:cNvSpPr>
            <a:spLocks noGrp="1"/>
          </p:cNvSpPr>
          <p:nvPr>
            <p:ph type="title" hasCustomPrompt="1"/>
          </p:nvPr>
        </p:nvSpPr>
        <p:spPr>
          <a:xfrm>
            <a:off x="1606550" y="774700"/>
            <a:ext cx="4320000" cy="3420000"/>
          </a:xfrm>
          <a:prstGeom prst="rect">
            <a:avLst/>
          </a:prstGeom>
        </p:spPr>
        <p:txBody>
          <a:bodyPr vert="horz" lIns="91440" tIns="45720" rIns="91440" bIns="45720" rtlCol="0" anchor="b">
            <a:normAutofit/>
          </a:bodyPr>
          <a:lstStyle>
            <a:lvl1pPr>
              <a:defRPr b="1">
                <a:solidFill>
                  <a:schemeClr val="bg1"/>
                </a:solidFill>
              </a:defRPr>
            </a:lvl1pPr>
          </a:lstStyle>
          <a:p>
            <a:r>
              <a:rPr lang="en-GB" dirty="0"/>
              <a:t>CLICK TO </a:t>
            </a:r>
            <a:br>
              <a:rPr lang="en-GB" dirty="0"/>
            </a:br>
            <a:r>
              <a:rPr lang="en-GB" dirty="0"/>
              <a:t>EDIT STYLE</a:t>
            </a:r>
          </a:p>
        </p:txBody>
      </p:sp>
      <p:sp>
        <p:nvSpPr>
          <p:cNvPr id="4" name="Tijdelijke aanduiding voor datum 3">
            <a:extLst>
              <a:ext uri="{FF2B5EF4-FFF2-40B4-BE49-F238E27FC236}">
                <a16:creationId xmlns:a16="http://schemas.microsoft.com/office/drawing/2014/main" id="{BA43960C-1E69-3A8A-122C-AA42D93B1FA6}"/>
              </a:ext>
            </a:extLst>
          </p:cNvPr>
          <p:cNvSpPr>
            <a:spLocks noGrp="1"/>
          </p:cNvSpPr>
          <p:nvPr>
            <p:ph type="dt" sz="half" idx="2"/>
          </p:nvPr>
        </p:nvSpPr>
        <p:spPr>
          <a:xfrm>
            <a:off x="-231841" y="6307710"/>
            <a:ext cx="2743200" cy="365125"/>
          </a:xfrm>
          <a:prstGeom prst="rect">
            <a:avLst/>
          </a:prstGeom>
          <a:blipFill>
            <a:blip r:embed="rId4">
              <a:extLst>
                <a:ext uri="{96DAC541-7B7A-43D3-8B79-37D633B846F1}">
                  <asvg:svgBlip xmlns:asvg="http://schemas.microsoft.com/office/drawing/2016/SVG/main" r:embed="rId5"/>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fld id="{122A0081-1EA5-4D46-81C3-DED78F5F6EAD}" type="datetime1">
              <a:rPr lang="en-GB" smtClean="0"/>
              <a:t>06/09/2024</a:t>
            </a:fld>
            <a:endParaRPr lang="en-GB" dirty="0"/>
          </a:p>
        </p:txBody>
      </p:sp>
      <p:sp>
        <p:nvSpPr>
          <p:cNvPr id="5" name="Tijdelijke aanduiding voor voettekst 4">
            <a:extLst>
              <a:ext uri="{FF2B5EF4-FFF2-40B4-BE49-F238E27FC236}">
                <a16:creationId xmlns:a16="http://schemas.microsoft.com/office/drawing/2014/main" id="{F7A34C38-8723-7CD7-7C49-6A1E5927B911}"/>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8" name="Tijdelijke aanduiding voor dianummer 5">
            <a:extLst>
              <a:ext uri="{FF2B5EF4-FFF2-40B4-BE49-F238E27FC236}">
                <a16:creationId xmlns:a16="http://schemas.microsoft.com/office/drawing/2014/main" id="{7CF879BE-B258-355B-A886-1A8C8D7E789F}"/>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Tree>
    <p:extLst>
      <p:ext uri="{BB962C8B-B14F-4D97-AF65-F5344CB8AC3E}">
        <p14:creationId xmlns:p14="http://schemas.microsoft.com/office/powerpoint/2010/main" val="101163957"/>
      </p:ext>
    </p:extLst>
  </p:cSld>
  <p:clrMapOvr>
    <a:masterClrMapping/>
  </p:clrMapOvr>
  <p:transition spd="med">
    <p:cover/>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_agenda">
    <p:spTree>
      <p:nvGrpSpPr>
        <p:cNvPr id="1" name=""/>
        <p:cNvGrpSpPr/>
        <p:nvPr/>
      </p:nvGrpSpPr>
      <p:grpSpPr>
        <a:xfrm>
          <a:off x="0" y="0"/>
          <a:ext cx="0" cy="0"/>
          <a:chOff x="0" y="0"/>
          <a:chExt cx="0" cy="0"/>
        </a:xfrm>
      </p:grpSpPr>
      <p:sp>
        <p:nvSpPr>
          <p:cNvPr id="57" name="!!VLAK_blauw">
            <a:extLst>
              <a:ext uri="{FF2B5EF4-FFF2-40B4-BE49-F238E27FC236}">
                <a16:creationId xmlns:a16="http://schemas.microsoft.com/office/drawing/2014/main" id="{CFFB3ECF-3A2E-11DB-54ED-BB93CD467C5F}"/>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93" name="!!VLAK_agenda wit">
            <a:extLst>
              <a:ext uri="{FF2B5EF4-FFF2-40B4-BE49-F238E27FC236}">
                <a16:creationId xmlns:a16="http://schemas.microsoft.com/office/drawing/2014/main" id="{F30D8B29-C65D-5257-D97F-33BF1E469B94}"/>
              </a:ext>
            </a:extLst>
          </p:cNvPr>
          <p:cNvSpPr>
            <a:spLocks noGrp="1"/>
          </p:cNvSpPr>
          <p:nvPr>
            <p:ph type="body" sz="quarter" idx="34" hasCustomPrompt="1"/>
          </p:nvPr>
        </p:nvSpPr>
        <p:spPr>
          <a:xfrm>
            <a:off x="6033576" y="4830672"/>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94" name="!!VLAK_agenda oranje">
            <a:extLst>
              <a:ext uri="{FF2B5EF4-FFF2-40B4-BE49-F238E27FC236}">
                <a16:creationId xmlns:a16="http://schemas.microsoft.com/office/drawing/2014/main" id="{68A462EE-C131-CE96-CF54-49A4654CDEE1}"/>
              </a:ext>
            </a:extLst>
          </p:cNvPr>
          <p:cNvSpPr>
            <a:spLocks noGrp="1"/>
          </p:cNvSpPr>
          <p:nvPr>
            <p:ph type="body" sz="quarter" idx="35"/>
          </p:nvPr>
        </p:nvSpPr>
        <p:spPr>
          <a:xfrm>
            <a:off x="11021125" y="4828721"/>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95" name="!!TXT_nummer">
            <a:extLst>
              <a:ext uri="{FF2B5EF4-FFF2-40B4-BE49-F238E27FC236}">
                <a16:creationId xmlns:a16="http://schemas.microsoft.com/office/drawing/2014/main" id="{BE284B82-A889-8CBB-B479-983E3BDBED5C}"/>
              </a:ext>
            </a:extLst>
          </p:cNvPr>
          <p:cNvSpPr>
            <a:spLocks noGrp="1" noChangeAspect="1"/>
          </p:cNvSpPr>
          <p:nvPr>
            <p:ph type="body" sz="quarter" idx="36" hasCustomPrompt="1"/>
          </p:nvPr>
        </p:nvSpPr>
        <p:spPr>
          <a:xfrm>
            <a:off x="6192733" y="5060084"/>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90" name="!!VLAK_agenda wit">
            <a:extLst>
              <a:ext uri="{FF2B5EF4-FFF2-40B4-BE49-F238E27FC236}">
                <a16:creationId xmlns:a16="http://schemas.microsoft.com/office/drawing/2014/main" id="{54FFB417-C447-8036-2296-9D05230B7C74}"/>
              </a:ext>
            </a:extLst>
          </p:cNvPr>
          <p:cNvSpPr>
            <a:spLocks noGrp="1"/>
          </p:cNvSpPr>
          <p:nvPr>
            <p:ph type="body" sz="quarter" idx="31" hasCustomPrompt="1"/>
          </p:nvPr>
        </p:nvSpPr>
        <p:spPr>
          <a:xfrm>
            <a:off x="6033576" y="374015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91" name="!!VLAK_agenda oranje">
            <a:extLst>
              <a:ext uri="{FF2B5EF4-FFF2-40B4-BE49-F238E27FC236}">
                <a16:creationId xmlns:a16="http://schemas.microsoft.com/office/drawing/2014/main" id="{CDB345C7-6820-7EF8-F9D2-3287B525EBC9}"/>
              </a:ext>
            </a:extLst>
          </p:cNvPr>
          <p:cNvSpPr>
            <a:spLocks noGrp="1"/>
          </p:cNvSpPr>
          <p:nvPr>
            <p:ph type="body" sz="quarter" idx="32"/>
          </p:nvPr>
        </p:nvSpPr>
        <p:spPr>
          <a:xfrm>
            <a:off x="11019576" y="3740150"/>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92" name="!!TXT_nummer">
            <a:extLst>
              <a:ext uri="{FF2B5EF4-FFF2-40B4-BE49-F238E27FC236}">
                <a16:creationId xmlns:a16="http://schemas.microsoft.com/office/drawing/2014/main" id="{0B617ED2-D56C-18F9-E382-D3E22718E977}"/>
              </a:ext>
            </a:extLst>
          </p:cNvPr>
          <p:cNvSpPr>
            <a:spLocks noGrp="1" noChangeAspect="1"/>
          </p:cNvSpPr>
          <p:nvPr>
            <p:ph type="body" sz="quarter" idx="33" hasCustomPrompt="1"/>
          </p:nvPr>
        </p:nvSpPr>
        <p:spPr>
          <a:xfrm>
            <a:off x="6192733" y="396956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87" name="!!VLAK_agenda wit">
            <a:extLst>
              <a:ext uri="{FF2B5EF4-FFF2-40B4-BE49-F238E27FC236}">
                <a16:creationId xmlns:a16="http://schemas.microsoft.com/office/drawing/2014/main" id="{A8D9AB73-DD6D-7D4D-6298-014145072158}"/>
              </a:ext>
            </a:extLst>
          </p:cNvPr>
          <p:cNvSpPr>
            <a:spLocks noGrp="1"/>
          </p:cNvSpPr>
          <p:nvPr>
            <p:ph type="body" sz="quarter" idx="28" hasCustomPrompt="1"/>
          </p:nvPr>
        </p:nvSpPr>
        <p:spPr>
          <a:xfrm>
            <a:off x="6033576" y="264330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88" name="!!VLAK_agenda oranje">
            <a:extLst>
              <a:ext uri="{FF2B5EF4-FFF2-40B4-BE49-F238E27FC236}">
                <a16:creationId xmlns:a16="http://schemas.microsoft.com/office/drawing/2014/main" id="{41B30DEF-D7EB-6C8E-E60F-898DDF5E6343}"/>
              </a:ext>
            </a:extLst>
          </p:cNvPr>
          <p:cNvSpPr>
            <a:spLocks noGrp="1"/>
          </p:cNvSpPr>
          <p:nvPr>
            <p:ph type="body" sz="quarter" idx="29"/>
          </p:nvPr>
        </p:nvSpPr>
        <p:spPr>
          <a:xfrm>
            <a:off x="11019576" y="2639700"/>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89" name="!!TXT_nummer">
            <a:extLst>
              <a:ext uri="{FF2B5EF4-FFF2-40B4-BE49-F238E27FC236}">
                <a16:creationId xmlns:a16="http://schemas.microsoft.com/office/drawing/2014/main" id="{C34F9A81-E69A-BB01-1F8B-5B25B8305C52}"/>
              </a:ext>
            </a:extLst>
          </p:cNvPr>
          <p:cNvSpPr>
            <a:spLocks noGrp="1" noChangeAspect="1"/>
          </p:cNvSpPr>
          <p:nvPr>
            <p:ph type="body" sz="quarter" idx="30" hasCustomPrompt="1"/>
          </p:nvPr>
        </p:nvSpPr>
        <p:spPr>
          <a:xfrm>
            <a:off x="6192733" y="287271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84" name="!!VLAK_agenda wit">
            <a:extLst>
              <a:ext uri="{FF2B5EF4-FFF2-40B4-BE49-F238E27FC236}">
                <a16:creationId xmlns:a16="http://schemas.microsoft.com/office/drawing/2014/main" id="{0D1B35C9-9D26-186C-4CD1-C666FCA822CE}"/>
              </a:ext>
            </a:extLst>
          </p:cNvPr>
          <p:cNvSpPr>
            <a:spLocks noGrp="1"/>
          </p:cNvSpPr>
          <p:nvPr>
            <p:ph type="body" sz="quarter" idx="25" hasCustomPrompt="1"/>
          </p:nvPr>
        </p:nvSpPr>
        <p:spPr>
          <a:xfrm>
            <a:off x="6033576" y="1514678"/>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85" name="!!VLAK_agenda oranje">
            <a:extLst>
              <a:ext uri="{FF2B5EF4-FFF2-40B4-BE49-F238E27FC236}">
                <a16:creationId xmlns:a16="http://schemas.microsoft.com/office/drawing/2014/main" id="{D03DC76B-B86C-45A2-6139-55EF5C91B332}"/>
              </a:ext>
            </a:extLst>
          </p:cNvPr>
          <p:cNvSpPr>
            <a:spLocks noGrp="1"/>
          </p:cNvSpPr>
          <p:nvPr>
            <p:ph type="body" sz="quarter" idx="26"/>
          </p:nvPr>
        </p:nvSpPr>
        <p:spPr>
          <a:xfrm>
            <a:off x="11019576" y="1512727"/>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86" name="!!TXT_nummer">
            <a:extLst>
              <a:ext uri="{FF2B5EF4-FFF2-40B4-BE49-F238E27FC236}">
                <a16:creationId xmlns:a16="http://schemas.microsoft.com/office/drawing/2014/main" id="{8618A7A0-2F8D-3C77-ABCB-DD5BF936F2D0}"/>
              </a:ext>
            </a:extLst>
          </p:cNvPr>
          <p:cNvSpPr>
            <a:spLocks noGrp="1" noChangeAspect="1"/>
          </p:cNvSpPr>
          <p:nvPr>
            <p:ph type="body" sz="quarter" idx="27" hasCustomPrompt="1"/>
          </p:nvPr>
        </p:nvSpPr>
        <p:spPr>
          <a:xfrm>
            <a:off x="6192733" y="1744090"/>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8" name="!!VLAK_oranje tit">
            <a:extLst>
              <a:ext uri="{FF2B5EF4-FFF2-40B4-BE49-F238E27FC236}">
                <a16:creationId xmlns:a16="http://schemas.microsoft.com/office/drawing/2014/main" id="{C20EA8DD-64EF-85FD-4AE7-F1B7E521F614}"/>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78" name="!!VLAK_agenda wit">
            <a:extLst>
              <a:ext uri="{FF2B5EF4-FFF2-40B4-BE49-F238E27FC236}">
                <a16:creationId xmlns:a16="http://schemas.microsoft.com/office/drawing/2014/main" id="{FA530BA2-3B7D-9A46-BA81-017570D3E39E}"/>
              </a:ext>
            </a:extLst>
          </p:cNvPr>
          <p:cNvSpPr>
            <a:spLocks noGrp="1"/>
          </p:cNvSpPr>
          <p:nvPr>
            <p:ph type="body" sz="quarter" idx="19" hasCustomPrompt="1"/>
          </p:nvPr>
        </p:nvSpPr>
        <p:spPr>
          <a:xfrm>
            <a:off x="636790" y="4830672"/>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9" name="!!VLAK_agenda oranje">
            <a:extLst>
              <a:ext uri="{FF2B5EF4-FFF2-40B4-BE49-F238E27FC236}">
                <a16:creationId xmlns:a16="http://schemas.microsoft.com/office/drawing/2014/main" id="{5C071002-6EB9-D043-54B3-390FFB82A989}"/>
              </a:ext>
            </a:extLst>
          </p:cNvPr>
          <p:cNvSpPr>
            <a:spLocks noGrp="1"/>
          </p:cNvSpPr>
          <p:nvPr>
            <p:ph type="body" sz="quarter" idx="20"/>
          </p:nvPr>
        </p:nvSpPr>
        <p:spPr>
          <a:xfrm>
            <a:off x="5624339" y="4828721"/>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80" name="!!TXT_nummer">
            <a:extLst>
              <a:ext uri="{FF2B5EF4-FFF2-40B4-BE49-F238E27FC236}">
                <a16:creationId xmlns:a16="http://schemas.microsoft.com/office/drawing/2014/main" id="{6B0A3AA6-882B-47AA-C329-60C1BE2694EF}"/>
              </a:ext>
            </a:extLst>
          </p:cNvPr>
          <p:cNvSpPr>
            <a:spLocks noGrp="1" noChangeAspect="1"/>
          </p:cNvSpPr>
          <p:nvPr>
            <p:ph type="body" sz="quarter" idx="21" hasCustomPrompt="1"/>
          </p:nvPr>
        </p:nvSpPr>
        <p:spPr>
          <a:xfrm>
            <a:off x="795947" y="5060084"/>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75" name="!!VLAK_agenda wit">
            <a:extLst>
              <a:ext uri="{FF2B5EF4-FFF2-40B4-BE49-F238E27FC236}">
                <a16:creationId xmlns:a16="http://schemas.microsoft.com/office/drawing/2014/main" id="{75C79CA6-A7D9-B100-5A4D-8293DC9CC1C9}"/>
              </a:ext>
            </a:extLst>
          </p:cNvPr>
          <p:cNvSpPr>
            <a:spLocks noGrp="1"/>
          </p:cNvSpPr>
          <p:nvPr>
            <p:ph type="body" sz="quarter" idx="16" hasCustomPrompt="1"/>
          </p:nvPr>
        </p:nvSpPr>
        <p:spPr>
          <a:xfrm>
            <a:off x="636790" y="374015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6" name="!!VLAK_agenda oranje">
            <a:extLst>
              <a:ext uri="{FF2B5EF4-FFF2-40B4-BE49-F238E27FC236}">
                <a16:creationId xmlns:a16="http://schemas.microsoft.com/office/drawing/2014/main" id="{C82D3F26-8800-4477-54E3-0B48DDC23A46}"/>
              </a:ext>
            </a:extLst>
          </p:cNvPr>
          <p:cNvSpPr>
            <a:spLocks noGrp="1"/>
          </p:cNvSpPr>
          <p:nvPr>
            <p:ph type="body" sz="quarter" idx="17"/>
          </p:nvPr>
        </p:nvSpPr>
        <p:spPr>
          <a:xfrm>
            <a:off x="5624339" y="3740150"/>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77" name="!!TXT_nummer">
            <a:extLst>
              <a:ext uri="{FF2B5EF4-FFF2-40B4-BE49-F238E27FC236}">
                <a16:creationId xmlns:a16="http://schemas.microsoft.com/office/drawing/2014/main" id="{2926E3BE-FC01-DCA7-4963-2836D486D255}"/>
              </a:ext>
            </a:extLst>
          </p:cNvPr>
          <p:cNvSpPr>
            <a:spLocks noGrp="1" noChangeAspect="1"/>
          </p:cNvSpPr>
          <p:nvPr>
            <p:ph type="body" sz="quarter" idx="18" hasCustomPrompt="1"/>
          </p:nvPr>
        </p:nvSpPr>
        <p:spPr>
          <a:xfrm>
            <a:off x="795947" y="396956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72" name="!!VLAK_agenda wit">
            <a:extLst>
              <a:ext uri="{FF2B5EF4-FFF2-40B4-BE49-F238E27FC236}">
                <a16:creationId xmlns:a16="http://schemas.microsoft.com/office/drawing/2014/main" id="{82D0FE61-E80C-266B-189D-6B3DDA27AD60}"/>
              </a:ext>
            </a:extLst>
          </p:cNvPr>
          <p:cNvSpPr>
            <a:spLocks noGrp="1"/>
          </p:cNvSpPr>
          <p:nvPr>
            <p:ph type="body" sz="quarter" idx="13" hasCustomPrompt="1"/>
          </p:nvPr>
        </p:nvSpPr>
        <p:spPr>
          <a:xfrm>
            <a:off x="636790" y="2643300"/>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3" name="!!VLAK_agenda oranje">
            <a:extLst>
              <a:ext uri="{FF2B5EF4-FFF2-40B4-BE49-F238E27FC236}">
                <a16:creationId xmlns:a16="http://schemas.microsoft.com/office/drawing/2014/main" id="{2638C2AF-D0EA-0908-D5D2-8FDC398CCCC6}"/>
              </a:ext>
            </a:extLst>
          </p:cNvPr>
          <p:cNvSpPr>
            <a:spLocks noGrp="1"/>
          </p:cNvSpPr>
          <p:nvPr>
            <p:ph type="body" sz="quarter" idx="14"/>
          </p:nvPr>
        </p:nvSpPr>
        <p:spPr>
          <a:xfrm>
            <a:off x="5626610" y="2641349"/>
            <a:ext cx="54000" cy="9036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74" name="!!TXT_nummer">
            <a:extLst>
              <a:ext uri="{FF2B5EF4-FFF2-40B4-BE49-F238E27FC236}">
                <a16:creationId xmlns:a16="http://schemas.microsoft.com/office/drawing/2014/main" id="{647F0766-326B-2555-C51C-AA44D2329AA2}"/>
              </a:ext>
            </a:extLst>
          </p:cNvPr>
          <p:cNvSpPr>
            <a:spLocks noGrp="1" noChangeAspect="1"/>
          </p:cNvSpPr>
          <p:nvPr>
            <p:ph type="body" sz="quarter" idx="15" hasCustomPrompt="1"/>
          </p:nvPr>
        </p:nvSpPr>
        <p:spPr>
          <a:xfrm>
            <a:off x="795947" y="2872712"/>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65" name="!!VLAK_agenda wit">
            <a:extLst>
              <a:ext uri="{FF2B5EF4-FFF2-40B4-BE49-F238E27FC236}">
                <a16:creationId xmlns:a16="http://schemas.microsoft.com/office/drawing/2014/main" id="{EC068A77-4D91-CF2C-31C4-AD75CD836646}"/>
              </a:ext>
            </a:extLst>
          </p:cNvPr>
          <p:cNvSpPr>
            <a:spLocks noGrp="1"/>
          </p:cNvSpPr>
          <p:nvPr>
            <p:ph type="body" sz="quarter" idx="10" hasCustomPrompt="1"/>
          </p:nvPr>
        </p:nvSpPr>
        <p:spPr>
          <a:xfrm>
            <a:off x="636790" y="1514678"/>
            <a:ext cx="5040000" cy="900000"/>
          </a:xfrm>
          <a:solidFill>
            <a:schemeClr val="bg1"/>
          </a:solidFill>
          <a:effectLst>
            <a:outerShdw blurRad="50800" dist="38100" dir="2700000" algn="tl" rotWithShape="0">
              <a:prstClr val="black">
                <a:alpha val="40000"/>
              </a:prstClr>
            </a:outerShdw>
          </a:effectLst>
        </p:spPr>
        <p:txBody>
          <a:bodyPr lIns="900000" tIns="0" rIns="0" bIns="0" anchor="ctr">
            <a:normAutofit/>
          </a:bodyPr>
          <a:lstStyle>
            <a:lvl1pPr marL="0" indent="0">
              <a:buNone/>
              <a:defRPr sz="1800">
                <a:solidFill>
                  <a:schemeClr val="tx2"/>
                </a:solidFill>
              </a:defRPr>
            </a:lvl1pPr>
          </a:lstStyle>
          <a:p>
            <a:pPr lvl="0"/>
            <a:r>
              <a:rPr lang="en-GB" dirty="0"/>
              <a:t>Add  your subject here</a:t>
            </a:r>
          </a:p>
        </p:txBody>
      </p:sp>
      <p:sp>
        <p:nvSpPr>
          <p:cNvPr id="71" name="!!VLAK_agenda oranje">
            <a:extLst>
              <a:ext uri="{FF2B5EF4-FFF2-40B4-BE49-F238E27FC236}">
                <a16:creationId xmlns:a16="http://schemas.microsoft.com/office/drawing/2014/main" id="{DC7579C9-E860-E02F-2B8D-4F7C03649BF6}"/>
              </a:ext>
            </a:extLst>
          </p:cNvPr>
          <p:cNvSpPr>
            <a:spLocks noGrp="1"/>
          </p:cNvSpPr>
          <p:nvPr>
            <p:ph type="body" sz="quarter" idx="12"/>
          </p:nvPr>
        </p:nvSpPr>
        <p:spPr>
          <a:xfrm>
            <a:off x="5628991" y="1512727"/>
            <a:ext cx="54000" cy="9072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68" name="!!TXT_nummer">
            <a:extLst>
              <a:ext uri="{FF2B5EF4-FFF2-40B4-BE49-F238E27FC236}">
                <a16:creationId xmlns:a16="http://schemas.microsoft.com/office/drawing/2014/main" id="{3ADCF88B-4AAF-4BC1-FB59-E67D118D68D5}"/>
              </a:ext>
            </a:extLst>
          </p:cNvPr>
          <p:cNvSpPr>
            <a:spLocks noGrp="1" noChangeAspect="1"/>
          </p:cNvSpPr>
          <p:nvPr>
            <p:ph type="body" sz="quarter" idx="11" hasCustomPrompt="1"/>
          </p:nvPr>
        </p:nvSpPr>
        <p:spPr>
          <a:xfrm>
            <a:off x="795947" y="1744090"/>
            <a:ext cx="432000" cy="432000"/>
          </a:xfrm>
          <a:solidFill>
            <a:schemeClr val="accent1"/>
          </a:solidFill>
        </p:spPr>
        <p:txBody>
          <a:bodyPr lIns="0" tIns="72000" rIns="0" bIns="0" anchor="ctr">
            <a:normAutofit/>
          </a:bodyPr>
          <a:lstStyle>
            <a:lvl1pPr marL="0" indent="0" algn="ctr">
              <a:buNone/>
              <a:defRPr sz="2000" b="1">
                <a:solidFill>
                  <a:schemeClr val="bg1"/>
                </a:solidFill>
                <a:latin typeface="+mj-lt"/>
              </a:defRPr>
            </a:lvl1pPr>
          </a:lstStyle>
          <a:p>
            <a:pPr lvl="0"/>
            <a:r>
              <a:rPr lang="en-GB"/>
              <a:t>NR</a:t>
            </a:r>
            <a:endParaRPr lang="en-GB" dirty="0"/>
          </a:p>
        </p:txBody>
      </p:sp>
      <p:sp>
        <p:nvSpPr>
          <p:cNvPr id="9" name="!!TIT_agenda">
            <a:extLst>
              <a:ext uri="{FF2B5EF4-FFF2-40B4-BE49-F238E27FC236}">
                <a16:creationId xmlns:a16="http://schemas.microsoft.com/office/drawing/2014/main" id="{C6E4A4E0-ACB4-BB09-A026-FA1F936935BC}"/>
              </a:ext>
            </a:extLst>
          </p:cNvPr>
          <p:cNvSpPr txBox="1"/>
          <p:nvPr userDrawn="1"/>
        </p:nvSpPr>
        <p:spPr>
          <a:xfrm>
            <a:off x="548685" y="542024"/>
            <a:ext cx="5547315" cy="707886"/>
          </a:xfrm>
          <a:prstGeom prst="rect">
            <a:avLst/>
          </a:prstGeom>
          <a:noFill/>
        </p:spPr>
        <p:txBody>
          <a:bodyPr wrap="square" rtlCol="0">
            <a:spAutoFit/>
          </a:bodyPr>
          <a:lstStyle/>
          <a:p>
            <a:pPr marL="0" marR="0" lvl="0" indent="0" algn="l" defTabSz="914400" rtl="0" eaLnBrk="1" fontAlgn="auto" latinLnBrk="0" hangingPunct="1">
              <a:lnSpc>
                <a:spcPts val="4800"/>
              </a:lnSpc>
              <a:spcBef>
                <a:spcPts val="0"/>
              </a:spcBef>
              <a:spcAft>
                <a:spcPts val="0"/>
              </a:spcAft>
              <a:buClrTx/>
              <a:buSzTx/>
              <a:buFontTx/>
              <a:buNone/>
              <a:tabLst/>
              <a:defRPr/>
            </a:pPr>
            <a:r>
              <a:rPr kumimoji="0" lang="en-GB" sz="4400" b="1" i="0" u="none" strike="noStrike" kern="1200" cap="none" spc="0" normalizeH="0" baseline="0" noProof="0" dirty="0">
                <a:ln>
                  <a:noFill/>
                </a:ln>
                <a:solidFill>
                  <a:prstClr val="black"/>
                </a:solidFill>
                <a:effectLst/>
                <a:uLnTx/>
                <a:uFillTx/>
                <a:latin typeface="ITC Avant Garde Gothic" pitchFamily="50" charset="0"/>
                <a:ea typeface="+mn-ea"/>
                <a:cs typeface="+mn-cs"/>
              </a:rPr>
              <a:t>AGENDA</a:t>
            </a:r>
          </a:p>
        </p:txBody>
      </p:sp>
      <p:sp>
        <p:nvSpPr>
          <p:cNvPr id="2" name="Tijdelijke aanduiding voor datum 3">
            <a:extLst>
              <a:ext uri="{FF2B5EF4-FFF2-40B4-BE49-F238E27FC236}">
                <a16:creationId xmlns:a16="http://schemas.microsoft.com/office/drawing/2014/main" id="{F8676D08-E4F8-E440-C587-3998B2FCCA74}"/>
              </a:ext>
            </a:extLst>
          </p:cNvPr>
          <p:cNvSpPr>
            <a:spLocks noGrp="1"/>
          </p:cNvSpPr>
          <p:nvPr>
            <p:ph type="dt" sz="half" idx="2"/>
          </p:nvPr>
        </p:nvSpPr>
        <p:spPr>
          <a:xfrm>
            <a:off x="-231841" y="6307710"/>
            <a:ext cx="2743200" cy="365125"/>
          </a:xfrm>
          <a:prstGeom prst="rect">
            <a:avLst/>
          </a:prstGeom>
          <a:blipFill>
            <a:blip r:embed="rId2">
              <a:extLst>
                <a:ext uri="{96DAC541-7B7A-43D3-8B79-37D633B846F1}">
                  <asvg:svgBlip xmlns:asvg="http://schemas.microsoft.com/office/drawing/2016/SVG/main" r:embed="rId3"/>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fld id="{122A0081-1EA5-4D46-81C3-DED78F5F6EAD}" type="datetime1">
              <a:rPr lang="en-GB" smtClean="0"/>
              <a:t>06/09/2024</a:t>
            </a:fld>
            <a:endParaRPr lang="en-GB" dirty="0"/>
          </a:p>
        </p:txBody>
      </p:sp>
      <p:sp>
        <p:nvSpPr>
          <p:cNvPr id="11" name="Tijdelijke aanduiding voor voettekst 4">
            <a:extLst>
              <a:ext uri="{FF2B5EF4-FFF2-40B4-BE49-F238E27FC236}">
                <a16:creationId xmlns:a16="http://schemas.microsoft.com/office/drawing/2014/main" id="{54AC3A42-6D3F-3173-7D74-17289320AEF2}"/>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2" name="Tijdelijke aanduiding voor dianummer 5">
            <a:extLst>
              <a:ext uri="{FF2B5EF4-FFF2-40B4-BE49-F238E27FC236}">
                <a16:creationId xmlns:a16="http://schemas.microsoft.com/office/drawing/2014/main" id="{C8491EAD-9DB7-CE07-6E06-312E3C9272B3}"/>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Tree>
    <p:extLst>
      <p:ext uri="{BB962C8B-B14F-4D97-AF65-F5344CB8AC3E}">
        <p14:creationId xmlns:p14="http://schemas.microsoft.com/office/powerpoint/2010/main" val="3580200612"/>
      </p:ext>
    </p:extLst>
  </p:cSld>
  <p:clrMapOvr>
    <a:masterClrMapping/>
  </p:clrMapOvr>
  <p:transition spd="med">
    <p:push dir="u"/>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_text slide + image">
    <p:spTree>
      <p:nvGrpSpPr>
        <p:cNvPr id="1" name=""/>
        <p:cNvGrpSpPr/>
        <p:nvPr/>
      </p:nvGrpSpPr>
      <p:grpSpPr>
        <a:xfrm>
          <a:off x="0" y="0"/>
          <a:ext cx="0" cy="0"/>
          <a:chOff x="0" y="0"/>
          <a:chExt cx="0" cy="0"/>
        </a:xfrm>
      </p:grpSpPr>
      <p:sp>
        <p:nvSpPr>
          <p:cNvPr id="35" name="!!VLAK_licht blauw">
            <a:extLst>
              <a:ext uri="{FF2B5EF4-FFF2-40B4-BE49-F238E27FC236}">
                <a16:creationId xmlns:a16="http://schemas.microsoft.com/office/drawing/2014/main" id="{DEDF8937-3A79-76B6-67FA-1B9CF7277B2A}"/>
              </a:ext>
            </a:extLst>
          </p:cNvPr>
          <p:cNvSpPr/>
          <p:nvPr userDrawn="1"/>
        </p:nvSpPr>
        <p:spPr>
          <a:xfrm>
            <a:off x="6134100" y="2225676"/>
            <a:ext cx="5794374" cy="3900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56" name="!!AFB_">
            <a:extLst>
              <a:ext uri="{FF2B5EF4-FFF2-40B4-BE49-F238E27FC236}">
                <a16:creationId xmlns:a16="http://schemas.microsoft.com/office/drawing/2014/main" id="{0273AA5A-8E04-EA1C-280E-8CA21C994469}"/>
              </a:ext>
            </a:extLst>
          </p:cNvPr>
          <p:cNvSpPr>
            <a:spLocks noGrp="1"/>
          </p:cNvSpPr>
          <p:nvPr>
            <p:ph type="pic" sz="quarter" idx="10" hasCustomPrompt="1"/>
          </p:nvPr>
        </p:nvSpPr>
        <p:spPr>
          <a:xfrm>
            <a:off x="263526" y="633416"/>
            <a:ext cx="4932362" cy="5492441"/>
          </a:xfrm>
          <a:solidFill>
            <a:schemeClr val="bg1">
              <a:lumMod val="95000"/>
            </a:schemeClr>
          </a:solidFill>
        </p:spPr>
        <p:txBody>
          <a:bodyPr tIns="2160000">
            <a:normAutofit/>
          </a:bodyPr>
          <a:lstStyle>
            <a:lvl1pPr marL="0" indent="0" algn="ctr">
              <a:buNone/>
              <a:defRPr sz="1800">
                <a:solidFill>
                  <a:schemeClr val="tx2"/>
                </a:solidFill>
              </a:defRPr>
            </a:lvl1pPr>
          </a:lstStyle>
          <a:p>
            <a:r>
              <a:rPr lang="en-GB" dirty="0"/>
              <a:t>Click the icon to add an image</a:t>
            </a:r>
          </a:p>
        </p:txBody>
      </p:sp>
      <p:sp>
        <p:nvSpPr>
          <p:cNvPr id="32" name="!!VLAK_oranje tit">
            <a:extLst>
              <a:ext uri="{FF2B5EF4-FFF2-40B4-BE49-F238E27FC236}">
                <a16:creationId xmlns:a16="http://schemas.microsoft.com/office/drawing/2014/main" id="{08102D60-7B85-B520-CED9-F06C87DD42FA}"/>
              </a:ext>
            </a:extLst>
          </p:cNvPr>
          <p:cNvSpPr/>
          <p:nvPr userDrawn="1"/>
        </p:nvSpPr>
        <p:spPr>
          <a:xfrm rot="10800000">
            <a:off x="5561412" y="620717"/>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6" name="Tijdelijke aanduiding voor inhoud 5">
            <a:extLst>
              <a:ext uri="{FF2B5EF4-FFF2-40B4-BE49-F238E27FC236}">
                <a16:creationId xmlns:a16="http://schemas.microsoft.com/office/drawing/2014/main" id="{F6983303-626B-48E5-0505-EC231DB6D27B}"/>
              </a:ext>
            </a:extLst>
          </p:cNvPr>
          <p:cNvSpPr>
            <a:spLocks noGrp="1"/>
          </p:cNvSpPr>
          <p:nvPr>
            <p:ph sz="quarter" idx="11" hasCustomPrompt="1"/>
          </p:nvPr>
        </p:nvSpPr>
        <p:spPr>
          <a:xfrm>
            <a:off x="6134101" y="2225676"/>
            <a:ext cx="5794373" cy="3903662"/>
          </a:xfrm>
        </p:spPr>
        <p:txBody>
          <a:bodyPr tIns="180000" bIns="180000"/>
          <a:lstStyle>
            <a:lvl1pPr>
              <a:defRPr/>
            </a:lvl1pPr>
            <a:lvl2pPr>
              <a:defRPr/>
            </a:lvl2pPr>
            <a:lvl3pPr>
              <a:defRPr/>
            </a:lvl3pPr>
            <a:lvl4pPr>
              <a:defRPr/>
            </a:lvl4pPr>
            <a:lvl5pPr>
              <a:defRPr/>
            </a:lvl5pPr>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ijdelijke aanduiding voor titel 1">
            <a:extLst>
              <a:ext uri="{FF2B5EF4-FFF2-40B4-BE49-F238E27FC236}">
                <a16:creationId xmlns:a16="http://schemas.microsoft.com/office/drawing/2014/main" id="{D7A0FAF3-4AA5-E374-0096-BE048A2ACF30}"/>
              </a:ext>
            </a:extLst>
          </p:cNvPr>
          <p:cNvSpPr>
            <a:spLocks noGrp="1"/>
          </p:cNvSpPr>
          <p:nvPr>
            <p:ph type="title" hasCustomPrompt="1"/>
          </p:nvPr>
        </p:nvSpPr>
        <p:spPr>
          <a:xfrm>
            <a:off x="5994400" y="530225"/>
            <a:ext cx="5934074" cy="1325563"/>
          </a:xfrm>
          <a:prstGeom prst="rect">
            <a:avLst/>
          </a:prstGeom>
        </p:spPr>
        <p:txBody>
          <a:bodyPr vert="horz" lIns="91440" tIns="45720" rIns="91440" bIns="45720" rtlCol="0" anchor="ctr">
            <a:normAutofit/>
          </a:bodyPr>
          <a:lstStyle>
            <a:lvl1pPr>
              <a:defRPr/>
            </a:lvl1pPr>
          </a:lstStyle>
          <a:p>
            <a:r>
              <a:rPr lang="en-GB" dirty="0"/>
              <a:t>CLICK TO </a:t>
            </a:r>
            <a:br>
              <a:rPr lang="en-GB" dirty="0"/>
            </a:br>
            <a:r>
              <a:rPr lang="en-GB" dirty="0"/>
              <a:t>EDIT STYLE</a:t>
            </a:r>
          </a:p>
        </p:txBody>
      </p:sp>
      <p:sp>
        <p:nvSpPr>
          <p:cNvPr id="3" name="Tijdelijke aanduiding voor datum 3">
            <a:extLst>
              <a:ext uri="{FF2B5EF4-FFF2-40B4-BE49-F238E27FC236}">
                <a16:creationId xmlns:a16="http://schemas.microsoft.com/office/drawing/2014/main" id="{AED245AE-6E73-A7B8-4CB8-AE4489DD5134}"/>
              </a:ext>
            </a:extLst>
          </p:cNvPr>
          <p:cNvSpPr>
            <a:spLocks noGrp="1"/>
          </p:cNvSpPr>
          <p:nvPr>
            <p:ph type="dt" sz="half" idx="2"/>
          </p:nvPr>
        </p:nvSpPr>
        <p:spPr>
          <a:xfrm>
            <a:off x="-231841" y="6307710"/>
            <a:ext cx="2743200" cy="365125"/>
          </a:xfrm>
          <a:prstGeom prst="rect">
            <a:avLst/>
          </a:prstGeom>
          <a:blipFill>
            <a:blip r:embed="rId2">
              <a:extLst>
                <a:ext uri="{96DAC541-7B7A-43D3-8B79-37D633B846F1}">
                  <asvg:svgBlip xmlns:asvg="http://schemas.microsoft.com/office/drawing/2016/SVG/main" r:embed="rId3"/>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fld id="{122A0081-1EA5-4D46-81C3-DED78F5F6EAD}" type="datetime1">
              <a:rPr lang="en-GB" smtClean="0"/>
              <a:t>06/09/2024</a:t>
            </a:fld>
            <a:endParaRPr lang="en-GB" dirty="0"/>
          </a:p>
        </p:txBody>
      </p:sp>
      <p:sp>
        <p:nvSpPr>
          <p:cNvPr id="4" name="Tijdelijke aanduiding voor voettekst 4">
            <a:extLst>
              <a:ext uri="{FF2B5EF4-FFF2-40B4-BE49-F238E27FC236}">
                <a16:creationId xmlns:a16="http://schemas.microsoft.com/office/drawing/2014/main" id="{AA1ABE66-3B2E-E8B9-DCAE-9B2B06FA5AEC}"/>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7" name="Tijdelijke aanduiding voor dianummer 5">
            <a:extLst>
              <a:ext uri="{FF2B5EF4-FFF2-40B4-BE49-F238E27FC236}">
                <a16:creationId xmlns:a16="http://schemas.microsoft.com/office/drawing/2014/main" id="{166D09FF-ECFE-B55E-0611-5DD32F15A745}"/>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Tree>
    <p:extLst>
      <p:ext uri="{BB962C8B-B14F-4D97-AF65-F5344CB8AC3E}">
        <p14:creationId xmlns:p14="http://schemas.microsoft.com/office/powerpoint/2010/main" val="425919738"/>
      </p:ext>
    </p:extLst>
  </p:cSld>
  <p:clrMapOvr>
    <a:masterClrMapping/>
  </p:clrMapOvr>
  <p:transition spd="med">
    <p:wipe dir="r"/>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_content slide">
    <p:spTree>
      <p:nvGrpSpPr>
        <p:cNvPr id="1" name=""/>
        <p:cNvGrpSpPr/>
        <p:nvPr/>
      </p:nvGrpSpPr>
      <p:grpSpPr>
        <a:xfrm>
          <a:off x="0" y="0"/>
          <a:ext cx="0" cy="0"/>
          <a:chOff x="0" y="0"/>
          <a:chExt cx="0" cy="0"/>
        </a:xfrm>
      </p:grpSpPr>
      <p:sp>
        <p:nvSpPr>
          <p:cNvPr id="35" name="!!VLAK_licht blauw">
            <a:extLst>
              <a:ext uri="{FF2B5EF4-FFF2-40B4-BE49-F238E27FC236}">
                <a16:creationId xmlns:a16="http://schemas.microsoft.com/office/drawing/2014/main" id="{DEDF8937-3A79-76B6-67FA-1B9CF7277B2A}"/>
              </a:ext>
            </a:extLst>
          </p:cNvPr>
          <p:cNvSpPr/>
          <p:nvPr userDrawn="1"/>
        </p:nvSpPr>
        <p:spPr>
          <a:xfrm>
            <a:off x="635000" y="1785939"/>
            <a:ext cx="10933113" cy="43068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4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2" name="!!VLAK_oranje tit">
            <a:extLst>
              <a:ext uri="{FF2B5EF4-FFF2-40B4-BE49-F238E27FC236}">
                <a16:creationId xmlns:a16="http://schemas.microsoft.com/office/drawing/2014/main" id="{97174ACE-CBB9-841E-2E2C-11D9F3297F5D}"/>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6" name="Tijdelijke aanduiding voor inhoud 5">
            <a:extLst>
              <a:ext uri="{FF2B5EF4-FFF2-40B4-BE49-F238E27FC236}">
                <a16:creationId xmlns:a16="http://schemas.microsoft.com/office/drawing/2014/main" id="{08A21910-BC37-B014-472F-5A7B59D821A4}"/>
              </a:ext>
            </a:extLst>
          </p:cNvPr>
          <p:cNvSpPr>
            <a:spLocks noGrp="1"/>
          </p:cNvSpPr>
          <p:nvPr>
            <p:ph sz="quarter" idx="10" hasCustomPrompt="1"/>
          </p:nvPr>
        </p:nvSpPr>
        <p:spPr>
          <a:xfrm>
            <a:off x="635000" y="1785939"/>
            <a:ext cx="10933113" cy="4306886"/>
          </a:xfrm>
        </p:spPr>
        <p:txBody>
          <a:bodyPr tIns="180000" rIns="144000" bIns="180000"/>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jdelijke aanduiding voor titel 1">
            <a:extLst>
              <a:ext uri="{FF2B5EF4-FFF2-40B4-BE49-F238E27FC236}">
                <a16:creationId xmlns:a16="http://schemas.microsoft.com/office/drawing/2014/main" id="{6ACB7826-3DA6-0B23-B91F-64ADFD75ECD4}"/>
              </a:ext>
            </a:extLst>
          </p:cNvPr>
          <p:cNvSpPr>
            <a:spLocks noGrp="1"/>
          </p:cNvSpPr>
          <p:nvPr>
            <p:ph type="title" hasCustomPrompt="1"/>
          </p:nvPr>
        </p:nvSpPr>
        <p:spPr>
          <a:xfrm>
            <a:off x="495299" y="225425"/>
            <a:ext cx="11072813" cy="1325563"/>
          </a:xfrm>
          <a:prstGeom prst="rect">
            <a:avLst/>
          </a:prstGeom>
        </p:spPr>
        <p:txBody>
          <a:bodyPr vert="horz" lIns="91440" tIns="45720" rIns="91440" bIns="45720" rtlCol="0" anchor="ctr">
            <a:normAutofit/>
          </a:bodyPr>
          <a:lstStyle>
            <a:lvl1pPr>
              <a:defRPr/>
            </a:lvl1pPr>
          </a:lstStyle>
          <a:p>
            <a:r>
              <a:rPr lang="en-GB" dirty="0"/>
              <a:t>CLICK TO EDIT STYLE</a:t>
            </a:r>
          </a:p>
        </p:txBody>
      </p:sp>
      <p:sp>
        <p:nvSpPr>
          <p:cNvPr id="5" name="Tijdelijke aanduiding voor datum 3">
            <a:extLst>
              <a:ext uri="{FF2B5EF4-FFF2-40B4-BE49-F238E27FC236}">
                <a16:creationId xmlns:a16="http://schemas.microsoft.com/office/drawing/2014/main" id="{241B9051-7D01-4A17-72ED-FEB96F27D51B}"/>
              </a:ext>
            </a:extLst>
          </p:cNvPr>
          <p:cNvSpPr>
            <a:spLocks noGrp="1"/>
          </p:cNvSpPr>
          <p:nvPr>
            <p:ph type="dt" sz="half" idx="2"/>
          </p:nvPr>
        </p:nvSpPr>
        <p:spPr>
          <a:xfrm>
            <a:off x="-231841" y="6307710"/>
            <a:ext cx="2743200" cy="365125"/>
          </a:xfrm>
          <a:prstGeom prst="rect">
            <a:avLst/>
          </a:prstGeom>
          <a:blipFill>
            <a:blip r:embed="rId2">
              <a:extLst>
                <a:ext uri="{96DAC541-7B7A-43D3-8B79-37D633B846F1}">
                  <asvg:svgBlip xmlns:asvg="http://schemas.microsoft.com/office/drawing/2016/SVG/main" r:embed="rId3"/>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fld id="{122A0081-1EA5-4D46-81C3-DED78F5F6EAD}" type="datetime1">
              <a:rPr lang="en-GB" smtClean="0"/>
              <a:t>06/09/2024</a:t>
            </a:fld>
            <a:endParaRPr lang="en-GB" dirty="0"/>
          </a:p>
        </p:txBody>
      </p:sp>
      <p:sp>
        <p:nvSpPr>
          <p:cNvPr id="8" name="Tijdelijke aanduiding voor voettekst 4">
            <a:extLst>
              <a:ext uri="{FF2B5EF4-FFF2-40B4-BE49-F238E27FC236}">
                <a16:creationId xmlns:a16="http://schemas.microsoft.com/office/drawing/2014/main" id="{B150D9F5-3A0C-3FB4-1201-92934E6E4ECD}"/>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1" name="Tijdelijke aanduiding voor dianummer 5">
            <a:extLst>
              <a:ext uri="{FF2B5EF4-FFF2-40B4-BE49-F238E27FC236}">
                <a16:creationId xmlns:a16="http://schemas.microsoft.com/office/drawing/2014/main" id="{46EE8F5D-4737-65B1-72D0-1E1A6D9F9553}"/>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Tree>
    <p:extLst>
      <p:ext uri="{BB962C8B-B14F-4D97-AF65-F5344CB8AC3E}">
        <p14:creationId xmlns:p14="http://schemas.microsoft.com/office/powerpoint/2010/main" val="473724673"/>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text slide 2x">
    <p:spTree>
      <p:nvGrpSpPr>
        <p:cNvPr id="1" name=""/>
        <p:cNvGrpSpPr/>
        <p:nvPr/>
      </p:nvGrpSpPr>
      <p:grpSpPr>
        <a:xfrm>
          <a:off x="0" y="0"/>
          <a:ext cx="0" cy="0"/>
          <a:chOff x="0" y="0"/>
          <a:chExt cx="0" cy="0"/>
        </a:xfrm>
      </p:grpSpPr>
      <p:sp>
        <p:nvSpPr>
          <p:cNvPr id="12" name="!!VLAK_blauw">
            <a:extLst>
              <a:ext uri="{FF2B5EF4-FFF2-40B4-BE49-F238E27FC236}">
                <a16:creationId xmlns:a16="http://schemas.microsoft.com/office/drawing/2014/main" id="{A1A746CB-57DA-3F64-1681-A84530AA3C02}"/>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35" name="!!VLAK_licht blauw">
            <a:extLst>
              <a:ext uri="{FF2B5EF4-FFF2-40B4-BE49-F238E27FC236}">
                <a16:creationId xmlns:a16="http://schemas.microsoft.com/office/drawing/2014/main" id="{DEDF8937-3A79-76B6-67FA-1B9CF7277B2A}"/>
              </a:ext>
            </a:extLst>
          </p:cNvPr>
          <p:cNvSpPr/>
          <p:nvPr userDrawn="1"/>
        </p:nvSpPr>
        <p:spPr>
          <a:xfrm>
            <a:off x="636188" y="2024063"/>
            <a:ext cx="5794374" cy="41017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32" name="!!VLAK_oranje tit">
            <a:extLst>
              <a:ext uri="{FF2B5EF4-FFF2-40B4-BE49-F238E27FC236}">
                <a16:creationId xmlns:a16="http://schemas.microsoft.com/office/drawing/2014/main" id="{08102D60-7B85-B520-CED9-F06C87DD42FA}"/>
              </a:ext>
            </a:extLst>
          </p:cNvPr>
          <p:cNvSpPr/>
          <p:nvPr userDrawn="1"/>
        </p:nvSpPr>
        <p:spPr>
          <a:xfrm rot="10800000">
            <a:off x="0" y="620717"/>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3" name="!!VLAK_licht blauw">
            <a:extLst>
              <a:ext uri="{FF2B5EF4-FFF2-40B4-BE49-F238E27FC236}">
                <a16:creationId xmlns:a16="http://schemas.microsoft.com/office/drawing/2014/main" id="{E0C79CB0-5032-A906-94EF-E059106C3C8F}"/>
              </a:ext>
            </a:extLst>
          </p:cNvPr>
          <p:cNvSpPr/>
          <p:nvPr userDrawn="1"/>
        </p:nvSpPr>
        <p:spPr>
          <a:xfrm>
            <a:off x="6816724" y="2024062"/>
            <a:ext cx="4751389" cy="41036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11" name="Tijdelijke aanduiding voor titel 1">
            <a:extLst>
              <a:ext uri="{FF2B5EF4-FFF2-40B4-BE49-F238E27FC236}">
                <a16:creationId xmlns:a16="http://schemas.microsoft.com/office/drawing/2014/main" id="{55C80F1A-52DB-5CCA-FC04-849269305F38}"/>
              </a:ext>
            </a:extLst>
          </p:cNvPr>
          <p:cNvSpPr>
            <a:spLocks noGrp="1"/>
          </p:cNvSpPr>
          <p:nvPr>
            <p:ph type="title" hasCustomPrompt="1"/>
          </p:nvPr>
        </p:nvSpPr>
        <p:spPr>
          <a:xfrm>
            <a:off x="495301" y="530225"/>
            <a:ext cx="7077980" cy="1325563"/>
          </a:xfrm>
          <a:prstGeom prst="rect">
            <a:avLst/>
          </a:prstGeom>
        </p:spPr>
        <p:txBody>
          <a:bodyPr vert="horz" lIns="91440" tIns="45720" rIns="91440" bIns="45720" rtlCol="0" anchor="ctr">
            <a:normAutofit/>
          </a:bodyPr>
          <a:lstStyle>
            <a:lvl1pPr>
              <a:defRPr/>
            </a:lvl1pPr>
          </a:lstStyle>
          <a:p>
            <a:r>
              <a:rPr lang="en-GB" dirty="0"/>
              <a:t>CLICK TO EDIT STYLE</a:t>
            </a:r>
          </a:p>
        </p:txBody>
      </p:sp>
      <p:sp>
        <p:nvSpPr>
          <p:cNvPr id="7" name="Tijdelijke aanduiding voor datum 3">
            <a:extLst>
              <a:ext uri="{FF2B5EF4-FFF2-40B4-BE49-F238E27FC236}">
                <a16:creationId xmlns:a16="http://schemas.microsoft.com/office/drawing/2014/main" id="{C5FA980C-C5E1-5D38-B77D-B17B13F62D1D}"/>
              </a:ext>
            </a:extLst>
          </p:cNvPr>
          <p:cNvSpPr>
            <a:spLocks noGrp="1"/>
          </p:cNvSpPr>
          <p:nvPr>
            <p:ph type="dt" sz="half" idx="2"/>
          </p:nvPr>
        </p:nvSpPr>
        <p:spPr>
          <a:xfrm>
            <a:off x="-231841" y="6307710"/>
            <a:ext cx="2743200" cy="365125"/>
          </a:xfrm>
          <a:prstGeom prst="rect">
            <a:avLst/>
          </a:prstGeom>
          <a:blipFill>
            <a:blip r:embed="rId2">
              <a:extLst>
                <a:ext uri="{96DAC541-7B7A-43D3-8B79-37D633B846F1}">
                  <asvg:svgBlip xmlns:asvg="http://schemas.microsoft.com/office/drawing/2016/SVG/main" r:embed="rId3"/>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fld id="{122A0081-1EA5-4D46-81C3-DED78F5F6EAD}" type="datetime1">
              <a:rPr lang="en-GB" smtClean="0"/>
              <a:t>06/09/2024</a:t>
            </a:fld>
            <a:endParaRPr lang="en-GB" dirty="0"/>
          </a:p>
        </p:txBody>
      </p:sp>
      <p:sp>
        <p:nvSpPr>
          <p:cNvPr id="8" name="Tijdelijke aanduiding voor voettekst 4">
            <a:extLst>
              <a:ext uri="{FF2B5EF4-FFF2-40B4-BE49-F238E27FC236}">
                <a16:creationId xmlns:a16="http://schemas.microsoft.com/office/drawing/2014/main" id="{72D0DBB3-B581-5E70-30C0-FF4BA4C4856D}"/>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9" name="Tijdelijke aanduiding voor dianummer 5">
            <a:extLst>
              <a:ext uri="{FF2B5EF4-FFF2-40B4-BE49-F238E27FC236}">
                <a16:creationId xmlns:a16="http://schemas.microsoft.com/office/drawing/2014/main" id="{0589112F-5CA1-48E2-BD4D-8A53649E0B9D}"/>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3" name="Tijdelijke aanduiding voor inhoud 5">
            <a:extLst>
              <a:ext uri="{FF2B5EF4-FFF2-40B4-BE49-F238E27FC236}">
                <a16:creationId xmlns:a16="http://schemas.microsoft.com/office/drawing/2014/main" id="{2F6263AE-FB40-C528-67AA-D7DE26699A00}"/>
              </a:ext>
            </a:extLst>
          </p:cNvPr>
          <p:cNvSpPr>
            <a:spLocks noGrp="1"/>
          </p:cNvSpPr>
          <p:nvPr>
            <p:ph sz="quarter" idx="12" hasCustomPrompt="1"/>
          </p:nvPr>
        </p:nvSpPr>
        <p:spPr>
          <a:xfrm>
            <a:off x="6816726" y="2024062"/>
            <a:ext cx="4751388" cy="4103690"/>
          </a:xfrm>
        </p:spPr>
        <p:txBody>
          <a:bodyPr tIns="180000" bIns="180000"/>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Tijdelijke aanduiding voor inhoud 5">
            <a:extLst>
              <a:ext uri="{FF2B5EF4-FFF2-40B4-BE49-F238E27FC236}">
                <a16:creationId xmlns:a16="http://schemas.microsoft.com/office/drawing/2014/main" id="{A243D93F-A7A2-8BBF-3BFB-290476F9AE88}"/>
              </a:ext>
            </a:extLst>
          </p:cNvPr>
          <p:cNvSpPr>
            <a:spLocks noGrp="1"/>
          </p:cNvSpPr>
          <p:nvPr>
            <p:ph sz="quarter" idx="11" hasCustomPrompt="1"/>
          </p:nvPr>
        </p:nvSpPr>
        <p:spPr>
          <a:xfrm>
            <a:off x="636189" y="2024064"/>
            <a:ext cx="5794373" cy="4101792"/>
          </a:xfrm>
        </p:spPr>
        <p:txBody>
          <a:bodyPr tIns="180000" bIns="180000"/>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a:p>
            <a:pPr lvl="4"/>
            <a:r>
              <a:rPr lang="en-GB" dirty="0" err="1"/>
              <a:t>Vijfde</a:t>
            </a:r>
            <a:r>
              <a:rPr lang="en-GB" dirty="0"/>
              <a:t> </a:t>
            </a:r>
            <a:r>
              <a:rPr lang="en-GB" dirty="0" err="1"/>
              <a:t>niveau</a:t>
            </a:r>
            <a:endParaRPr lang="en-GB" dirty="0"/>
          </a:p>
        </p:txBody>
      </p:sp>
    </p:spTree>
    <p:extLst>
      <p:ext uri="{BB962C8B-B14F-4D97-AF65-F5344CB8AC3E}">
        <p14:creationId xmlns:p14="http://schemas.microsoft.com/office/powerpoint/2010/main" val="3221008230"/>
      </p:ext>
    </p:extLst>
  </p:cSld>
  <p:clrMapOvr>
    <a:masterClrMapping/>
  </p:clrMapOvr>
  <p:transition spd="med">
    <p:wipe dir="r"/>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enumeration">
    <p:spTree>
      <p:nvGrpSpPr>
        <p:cNvPr id="1" name=""/>
        <p:cNvGrpSpPr/>
        <p:nvPr/>
      </p:nvGrpSpPr>
      <p:grpSpPr>
        <a:xfrm>
          <a:off x="0" y="0"/>
          <a:ext cx="0" cy="0"/>
          <a:chOff x="0" y="0"/>
          <a:chExt cx="0" cy="0"/>
        </a:xfrm>
      </p:grpSpPr>
      <p:sp>
        <p:nvSpPr>
          <p:cNvPr id="50" name="!!AFB_">
            <a:extLst>
              <a:ext uri="{FF2B5EF4-FFF2-40B4-BE49-F238E27FC236}">
                <a16:creationId xmlns:a16="http://schemas.microsoft.com/office/drawing/2014/main" id="{A7624D81-4CF7-D0B8-C555-7D23A95E27DD}"/>
              </a:ext>
            </a:extLst>
          </p:cNvPr>
          <p:cNvSpPr>
            <a:spLocks noGrp="1"/>
          </p:cNvSpPr>
          <p:nvPr>
            <p:ph type="pic" sz="quarter" idx="14" hasCustomPrompt="1"/>
          </p:nvPr>
        </p:nvSpPr>
        <p:spPr>
          <a:xfrm>
            <a:off x="7106875" y="620713"/>
            <a:ext cx="4680000" cy="5089673"/>
          </a:xfrm>
          <a:solidFill>
            <a:schemeClr val="bg1">
              <a:lumMod val="95000"/>
            </a:schemeClr>
          </a:solidFill>
        </p:spPr>
        <p:txBody>
          <a:bodyPr tIns="1800000">
            <a:normAutofit/>
          </a:bodyPr>
          <a:lstStyle>
            <a:lvl1pPr marL="0" indent="0" algn="ctr">
              <a:buNone/>
              <a:defRPr sz="1800">
                <a:solidFill>
                  <a:schemeClr val="tx2"/>
                </a:solidFill>
              </a:defRPr>
            </a:lvl1pPr>
          </a:lstStyle>
          <a:p>
            <a:r>
              <a:rPr lang="en-GB" dirty="0"/>
              <a:t>Click the icon to add an image</a:t>
            </a:r>
          </a:p>
        </p:txBody>
      </p:sp>
      <p:sp>
        <p:nvSpPr>
          <p:cNvPr id="59" name="!!VLAK_text">
            <a:extLst>
              <a:ext uri="{FF2B5EF4-FFF2-40B4-BE49-F238E27FC236}">
                <a16:creationId xmlns:a16="http://schemas.microsoft.com/office/drawing/2014/main" id="{BC4CDCF5-6D63-CDFC-0F4D-E8FB3EE7EC7F}"/>
              </a:ext>
            </a:extLst>
          </p:cNvPr>
          <p:cNvSpPr>
            <a:spLocks noGrp="1"/>
          </p:cNvSpPr>
          <p:nvPr>
            <p:ph type="body" sz="quarter" idx="22" hasCustomPrompt="1"/>
          </p:nvPr>
        </p:nvSpPr>
        <p:spPr>
          <a:xfrm>
            <a:off x="630253" y="4990386"/>
            <a:ext cx="6120000"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dirty="0"/>
              <a:t>Click to edit the text style of the model</a:t>
            </a:r>
          </a:p>
        </p:txBody>
      </p:sp>
      <p:sp>
        <p:nvSpPr>
          <p:cNvPr id="60" name="!!VLAK_oranje tekst">
            <a:extLst>
              <a:ext uri="{FF2B5EF4-FFF2-40B4-BE49-F238E27FC236}">
                <a16:creationId xmlns:a16="http://schemas.microsoft.com/office/drawing/2014/main" id="{BEAF1DE2-0326-2904-803A-0AD74217A9C8}"/>
              </a:ext>
            </a:extLst>
          </p:cNvPr>
          <p:cNvSpPr>
            <a:spLocks noGrp="1"/>
          </p:cNvSpPr>
          <p:nvPr>
            <p:ph type="body" sz="quarter" idx="23"/>
          </p:nvPr>
        </p:nvSpPr>
        <p:spPr>
          <a:xfrm>
            <a:off x="6715839" y="4990386"/>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61" name="!!VLAK_oranje klein">
            <a:extLst>
              <a:ext uri="{FF2B5EF4-FFF2-40B4-BE49-F238E27FC236}">
                <a16:creationId xmlns:a16="http://schemas.microsoft.com/office/drawing/2014/main" id="{6225743D-F7AA-70DE-35D3-EE6A2038711C}"/>
              </a:ext>
            </a:extLst>
          </p:cNvPr>
          <p:cNvSpPr>
            <a:spLocks noGrp="1"/>
          </p:cNvSpPr>
          <p:nvPr>
            <p:ph type="body" sz="quarter" idx="24"/>
          </p:nvPr>
        </p:nvSpPr>
        <p:spPr>
          <a:xfrm>
            <a:off x="978935" y="5122761"/>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56" name="!!VLAK_text">
            <a:extLst>
              <a:ext uri="{FF2B5EF4-FFF2-40B4-BE49-F238E27FC236}">
                <a16:creationId xmlns:a16="http://schemas.microsoft.com/office/drawing/2014/main" id="{42998348-65D5-C026-663D-6EE062459FB4}"/>
              </a:ext>
            </a:extLst>
          </p:cNvPr>
          <p:cNvSpPr>
            <a:spLocks noGrp="1"/>
          </p:cNvSpPr>
          <p:nvPr>
            <p:ph type="body" sz="quarter" idx="19" hasCustomPrompt="1"/>
          </p:nvPr>
        </p:nvSpPr>
        <p:spPr>
          <a:xfrm>
            <a:off x="630253" y="4095467"/>
            <a:ext cx="6120000"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dirty="0"/>
              <a:t>Click to edit the text style of the model</a:t>
            </a:r>
          </a:p>
        </p:txBody>
      </p:sp>
      <p:sp>
        <p:nvSpPr>
          <p:cNvPr id="57" name="!!VLAK_oranje tekst">
            <a:extLst>
              <a:ext uri="{FF2B5EF4-FFF2-40B4-BE49-F238E27FC236}">
                <a16:creationId xmlns:a16="http://schemas.microsoft.com/office/drawing/2014/main" id="{1F69142C-C756-9EF3-B004-DE8055F5BC99}"/>
              </a:ext>
            </a:extLst>
          </p:cNvPr>
          <p:cNvSpPr>
            <a:spLocks noGrp="1"/>
          </p:cNvSpPr>
          <p:nvPr>
            <p:ph type="body" sz="quarter" idx="20"/>
          </p:nvPr>
        </p:nvSpPr>
        <p:spPr>
          <a:xfrm>
            <a:off x="6715839" y="4095467"/>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58" name="!!VLAK_oranje klein">
            <a:extLst>
              <a:ext uri="{FF2B5EF4-FFF2-40B4-BE49-F238E27FC236}">
                <a16:creationId xmlns:a16="http://schemas.microsoft.com/office/drawing/2014/main" id="{8283550E-A73F-DF9C-C2C6-7B7B956ADC65}"/>
              </a:ext>
            </a:extLst>
          </p:cNvPr>
          <p:cNvSpPr>
            <a:spLocks noGrp="1"/>
          </p:cNvSpPr>
          <p:nvPr>
            <p:ph type="body" sz="quarter" idx="21"/>
          </p:nvPr>
        </p:nvSpPr>
        <p:spPr>
          <a:xfrm>
            <a:off x="978935" y="4227842"/>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53" name="!!VLAK_text">
            <a:extLst>
              <a:ext uri="{FF2B5EF4-FFF2-40B4-BE49-F238E27FC236}">
                <a16:creationId xmlns:a16="http://schemas.microsoft.com/office/drawing/2014/main" id="{7CBA9DE5-DA2D-AA1B-2276-57D41AB0154A}"/>
              </a:ext>
            </a:extLst>
          </p:cNvPr>
          <p:cNvSpPr>
            <a:spLocks noGrp="1"/>
          </p:cNvSpPr>
          <p:nvPr>
            <p:ph type="body" sz="quarter" idx="16" hasCustomPrompt="1"/>
          </p:nvPr>
        </p:nvSpPr>
        <p:spPr>
          <a:xfrm>
            <a:off x="630253" y="3160282"/>
            <a:ext cx="6120000"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dirty="0"/>
              <a:t>Click to edit the text style of the model</a:t>
            </a:r>
          </a:p>
        </p:txBody>
      </p:sp>
      <p:sp>
        <p:nvSpPr>
          <p:cNvPr id="54" name="!!VLAK_oranje tekst">
            <a:extLst>
              <a:ext uri="{FF2B5EF4-FFF2-40B4-BE49-F238E27FC236}">
                <a16:creationId xmlns:a16="http://schemas.microsoft.com/office/drawing/2014/main" id="{E4E933E0-27A4-0655-9E72-5C36E04D7A02}"/>
              </a:ext>
            </a:extLst>
          </p:cNvPr>
          <p:cNvSpPr>
            <a:spLocks noGrp="1"/>
          </p:cNvSpPr>
          <p:nvPr>
            <p:ph type="body" sz="quarter" idx="17"/>
          </p:nvPr>
        </p:nvSpPr>
        <p:spPr>
          <a:xfrm>
            <a:off x="6715839" y="3160282"/>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55" name="!!VLAK_oranje klein">
            <a:extLst>
              <a:ext uri="{FF2B5EF4-FFF2-40B4-BE49-F238E27FC236}">
                <a16:creationId xmlns:a16="http://schemas.microsoft.com/office/drawing/2014/main" id="{94AF29FC-7D0A-9293-E1F1-194EB8517722}"/>
              </a:ext>
            </a:extLst>
          </p:cNvPr>
          <p:cNvSpPr>
            <a:spLocks noGrp="1"/>
          </p:cNvSpPr>
          <p:nvPr>
            <p:ph type="body" sz="quarter" idx="18"/>
          </p:nvPr>
        </p:nvSpPr>
        <p:spPr>
          <a:xfrm>
            <a:off x="978935" y="3292657"/>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44" name="!!VLAK_text">
            <a:extLst>
              <a:ext uri="{FF2B5EF4-FFF2-40B4-BE49-F238E27FC236}">
                <a16:creationId xmlns:a16="http://schemas.microsoft.com/office/drawing/2014/main" id="{89E26D75-5F0D-942C-A9BF-8F08C986D826}"/>
              </a:ext>
            </a:extLst>
          </p:cNvPr>
          <p:cNvSpPr>
            <a:spLocks noGrp="1"/>
          </p:cNvSpPr>
          <p:nvPr>
            <p:ph type="body" sz="quarter" idx="10" hasCustomPrompt="1"/>
          </p:nvPr>
        </p:nvSpPr>
        <p:spPr>
          <a:xfrm>
            <a:off x="630253" y="2239963"/>
            <a:ext cx="6120000" cy="720000"/>
          </a:xfrm>
          <a:solidFill>
            <a:schemeClr val="bg1"/>
          </a:solidFill>
          <a:effectLst>
            <a:outerShdw blurRad="50800" dist="38100" dir="2700000" algn="tl" rotWithShape="0">
              <a:prstClr val="black">
                <a:alpha val="40000"/>
              </a:prstClr>
            </a:outerShdw>
          </a:effectLst>
        </p:spPr>
        <p:txBody>
          <a:bodyPr lIns="720000" tIns="108000" rIns="0" bIns="0" anchor="t">
            <a:normAutofit/>
          </a:bodyPr>
          <a:lstStyle>
            <a:lvl1pPr marL="0" indent="0">
              <a:buNone/>
              <a:defRPr sz="2000">
                <a:solidFill>
                  <a:schemeClr val="tx1"/>
                </a:solidFill>
              </a:defRPr>
            </a:lvl1pPr>
          </a:lstStyle>
          <a:p>
            <a:pPr lvl="0"/>
            <a:r>
              <a:rPr lang="en-GB" dirty="0"/>
              <a:t>Click to edit the text style of the model</a:t>
            </a:r>
          </a:p>
        </p:txBody>
      </p:sp>
      <p:sp>
        <p:nvSpPr>
          <p:cNvPr id="45" name="!!VLAK_oranje tekst">
            <a:extLst>
              <a:ext uri="{FF2B5EF4-FFF2-40B4-BE49-F238E27FC236}">
                <a16:creationId xmlns:a16="http://schemas.microsoft.com/office/drawing/2014/main" id="{44BF4289-0573-BD4D-F25F-5B63D537BF5D}"/>
              </a:ext>
            </a:extLst>
          </p:cNvPr>
          <p:cNvSpPr>
            <a:spLocks noGrp="1"/>
          </p:cNvSpPr>
          <p:nvPr>
            <p:ph type="body" sz="quarter" idx="12"/>
          </p:nvPr>
        </p:nvSpPr>
        <p:spPr>
          <a:xfrm>
            <a:off x="6715839" y="2239963"/>
            <a:ext cx="36000" cy="720000"/>
          </a:xfrm>
          <a:custGeom>
            <a:avLst/>
            <a:gdLst>
              <a:gd name="connsiteX0" fmla="*/ 0 w 54000"/>
              <a:gd name="connsiteY0" fmla="*/ 0 h 900000"/>
              <a:gd name="connsiteX1" fmla="*/ 54000 w 54000"/>
              <a:gd name="connsiteY1" fmla="*/ 0 h 900000"/>
              <a:gd name="connsiteX2" fmla="*/ 54000 w 54000"/>
              <a:gd name="connsiteY2" fmla="*/ 900000 h 900000"/>
              <a:gd name="connsiteX3" fmla="*/ 0 w 54000"/>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54000" h="900000">
                <a:moveTo>
                  <a:pt x="0" y="0"/>
                </a:moveTo>
                <a:lnTo>
                  <a:pt x="54000" y="0"/>
                </a:lnTo>
                <a:lnTo>
                  <a:pt x="54000" y="900000"/>
                </a:lnTo>
                <a:lnTo>
                  <a:pt x="0" y="900000"/>
                </a:lnTo>
                <a:close/>
              </a:path>
            </a:pathLst>
          </a:custGeom>
          <a:solidFill>
            <a:schemeClr val="accent2"/>
          </a:solidFill>
          <a:effectLst>
            <a:outerShdw blurRad="50800" dist="38100" dir="2700000" algn="tl" rotWithShape="0">
              <a:prstClr val="black">
                <a:alpha val="40000"/>
              </a:prstClr>
            </a:outerShdw>
          </a:effectLst>
        </p:spPr>
        <p:txBody>
          <a:bodyPr wrap="square">
            <a:no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52" name="!!VLAK_oranje klein">
            <a:extLst>
              <a:ext uri="{FF2B5EF4-FFF2-40B4-BE49-F238E27FC236}">
                <a16:creationId xmlns:a16="http://schemas.microsoft.com/office/drawing/2014/main" id="{C25E91CB-1D6A-4783-3B04-74B6C4F032EF}"/>
              </a:ext>
            </a:extLst>
          </p:cNvPr>
          <p:cNvSpPr>
            <a:spLocks noGrp="1"/>
          </p:cNvSpPr>
          <p:nvPr>
            <p:ph type="body" sz="quarter" idx="15"/>
          </p:nvPr>
        </p:nvSpPr>
        <p:spPr>
          <a:xfrm>
            <a:off x="978935" y="2372338"/>
            <a:ext cx="180000" cy="468000"/>
          </a:xfrm>
          <a:blipFill>
            <a:blip r:embed="rId2">
              <a:extLst>
                <a:ext uri="{96DAC541-7B7A-43D3-8B79-37D633B846F1}">
                  <asvg:svgBlip xmlns:asvg="http://schemas.microsoft.com/office/drawing/2016/SVG/main" r:embed="rId3"/>
                </a:ext>
              </a:extLst>
            </a:blip>
            <a:stretch>
              <a:fillRect t="3070" b="3070"/>
            </a:stretch>
          </a:blipFill>
        </p:spPr>
        <p:txBody>
          <a:bodyPr>
            <a:normAutofit/>
          </a:bodyPr>
          <a:lstStyle>
            <a:lvl1pPr marL="0" indent="0">
              <a:buNone/>
              <a:defRPr sz="500">
                <a:solidFill>
                  <a:schemeClr val="bg1">
                    <a:alpha val="0"/>
                  </a:schemeClr>
                </a:solidFill>
              </a:defRPr>
            </a:lvl1pPr>
          </a:lstStyle>
          <a:p>
            <a:pPr lvl="0"/>
            <a:r>
              <a:rPr lang="nl-NL"/>
              <a:t>Klikken om de tekststijl van het model te bewerken</a:t>
            </a:r>
          </a:p>
        </p:txBody>
      </p:sp>
      <p:sp>
        <p:nvSpPr>
          <p:cNvPr id="42" name="!!VLAK_oranje tit">
            <a:extLst>
              <a:ext uri="{FF2B5EF4-FFF2-40B4-BE49-F238E27FC236}">
                <a16:creationId xmlns:a16="http://schemas.microsoft.com/office/drawing/2014/main" id="{26A1E7FF-DA42-F282-2ECD-3E2808B98033}"/>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4" name="Tijdelijke aanduiding voor titel 1">
            <a:extLst>
              <a:ext uri="{FF2B5EF4-FFF2-40B4-BE49-F238E27FC236}">
                <a16:creationId xmlns:a16="http://schemas.microsoft.com/office/drawing/2014/main" id="{6003B3EE-1E75-67C1-FE48-9CF1487FCC49}"/>
              </a:ext>
            </a:extLst>
          </p:cNvPr>
          <p:cNvSpPr>
            <a:spLocks noGrp="1"/>
          </p:cNvSpPr>
          <p:nvPr>
            <p:ph type="title" hasCustomPrompt="1"/>
          </p:nvPr>
        </p:nvSpPr>
        <p:spPr>
          <a:xfrm>
            <a:off x="495299" y="530225"/>
            <a:ext cx="6254954" cy="1325563"/>
          </a:xfrm>
          <a:prstGeom prst="rect">
            <a:avLst/>
          </a:prstGeom>
        </p:spPr>
        <p:txBody>
          <a:bodyPr vert="horz" lIns="91440" tIns="45720" rIns="91440" bIns="45720" rtlCol="0" anchor="ctr">
            <a:normAutofit/>
          </a:bodyPr>
          <a:lstStyle>
            <a:lvl1pPr>
              <a:defRPr/>
            </a:lvl1pPr>
          </a:lstStyle>
          <a:p>
            <a:r>
              <a:rPr lang="en-GB" dirty="0"/>
              <a:t>CLICK TO </a:t>
            </a:r>
            <a:br>
              <a:rPr lang="en-GB" dirty="0"/>
            </a:br>
            <a:r>
              <a:rPr lang="en-GB" dirty="0"/>
              <a:t>EDIT STYLE</a:t>
            </a:r>
          </a:p>
        </p:txBody>
      </p:sp>
      <p:sp>
        <p:nvSpPr>
          <p:cNvPr id="7" name="Tijdelijke aanduiding voor datum 3">
            <a:extLst>
              <a:ext uri="{FF2B5EF4-FFF2-40B4-BE49-F238E27FC236}">
                <a16:creationId xmlns:a16="http://schemas.microsoft.com/office/drawing/2014/main" id="{17E74FD0-7E6B-ADD3-0FF0-39DF058E1E45}"/>
              </a:ext>
            </a:extLst>
          </p:cNvPr>
          <p:cNvSpPr>
            <a:spLocks noGrp="1"/>
          </p:cNvSpPr>
          <p:nvPr>
            <p:ph type="dt" sz="half" idx="2"/>
          </p:nvPr>
        </p:nvSpPr>
        <p:spPr>
          <a:xfrm>
            <a:off x="-231841" y="6307710"/>
            <a:ext cx="2743200" cy="365125"/>
          </a:xfrm>
          <a:prstGeom prst="rect">
            <a:avLst/>
          </a:prstGeom>
          <a:blipFill>
            <a:blip r:embed="rId4">
              <a:extLst>
                <a:ext uri="{96DAC541-7B7A-43D3-8B79-37D633B846F1}">
                  <asvg:svgBlip xmlns:asvg="http://schemas.microsoft.com/office/drawing/2016/SVG/main" r:embed="rId5"/>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fld id="{122A0081-1EA5-4D46-81C3-DED78F5F6EAD}" type="datetime1">
              <a:rPr lang="en-GB" smtClean="0"/>
              <a:t>06/09/2024</a:t>
            </a:fld>
            <a:endParaRPr lang="en-GB" dirty="0"/>
          </a:p>
        </p:txBody>
      </p:sp>
      <p:sp>
        <p:nvSpPr>
          <p:cNvPr id="8" name="Tijdelijke aanduiding voor voettekst 4">
            <a:extLst>
              <a:ext uri="{FF2B5EF4-FFF2-40B4-BE49-F238E27FC236}">
                <a16:creationId xmlns:a16="http://schemas.microsoft.com/office/drawing/2014/main" id="{83003E47-C4DD-6AB6-30E6-7AAEC0DAA7E1}"/>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9" name="Tijdelijke aanduiding voor dianummer 5">
            <a:extLst>
              <a:ext uri="{FF2B5EF4-FFF2-40B4-BE49-F238E27FC236}">
                <a16:creationId xmlns:a16="http://schemas.microsoft.com/office/drawing/2014/main" id="{AB888403-3B00-441D-C100-D2F52ECCE111}"/>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Tree>
    <p:extLst>
      <p:ext uri="{BB962C8B-B14F-4D97-AF65-F5344CB8AC3E}">
        <p14:creationId xmlns:p14="http://schemas.microsoft.com/office/powerpoint/2010/main" val="4157566509"/>
      </p:ext>
    </p:extLst>
  </p:cSld>
  <p:clrMapOvr>
    <a:masterClrMapping/>
  </p:clrMapOvr>
  <p:transition spd="med">
    <p:wip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_enumeration 2 icons">
    <p:spTree>
      <p:nvGrpSpPr>
        <p:cNvPr id="1" name=""/>
        <p:cNvGrpSpPr/>
        <p:nvPr/>
      </p:nvGrpSpPr>
      <p:grpSpPr>
        <a:xfrm>
          <a:off x="0" y="0"/>
          <a:ext cx="0" cy="0"/>
          <a:chOff x="0" y="0"/>
          <a:chExt cx="0" cy="0"/>
        </a:xfrm>
      </p:grpSpPr>
      <p:sp>
        <p:nvSpPr>
          <p:cNvPr id="19" name="!!AFB_">
            <a:extLst>
              <a:ext uri="{FF2B5EF4-FFF2-40B4-BE49-F238E27FC236}">
                <a16:creationId xmlns:a16="http://schemas.microsoft.com/office/drawing/2014/main" id="{977AD1DC-8A8D-CFEB-F759-A779C37D7490}"/>
              </a:ext>
            </a:extLst>
          </p:cNvPr>
          <p:cNvSpPr>
            <a:spLocks noGrp="1" noChangeAspect="1"/>
          </p:cNvSpPr>
          <p:nvPr>
            <p:ph type="pic" sz="quarter" idx="17" hasCustomPrompt="1"/>
          </p:nvPr>
        </p:nvSpPr>
        <p:spPr>
          <a:xfrm>
            <a:off x="6055184" y="466826"/>
            <a:ext cx="5940000" cy="5653906"/>
          </a:xfrm>
          <a:solidFill>
            <a:schemeClr val="bg1">
              <a:lumMod val="95000"/>
            </a:schemeClr>
          </a:solidFill>
        </p:spPr>
        <p:txBody>
          <a:bodyPr tIns="2160000">
            <a:normAutofit/>
          </a:bodyPr>
          <a:lstStyle>
            <a:lvl1pPr marL="0" indent="0" algn="ctr">
              <a:buNone/>
              <a:defRPr sz="1800">
                <a:solidFill>
                  <a:schemeClr val="tx2"/>
                </a:solidFill>
              </a:defRPr>
            </a:lvl1pPr>
          </a:lstStyle>
          <a:p>
            <a:r>
              <a:rPr lang="en-GB" dirty="0"/>
              <a:t>Click the icon to add an image</a:t>
            </a:r>
          </a:p>
        </p:txBody>
      </p:sp>
      <p:sp>
        <p:nvSpPr>
          <p:cNvPr id="10" name="!!VLAK_lichtblauw">
            <a:extLst>
              <a:ext uri="{FF2B5EF4-FFF2-40B4-BE49-F238E27FC236}">
                <a16:creationId xmlns:a16="http://schemas.microsoft.com/office/drawing/2014/main" id="{C2BCCF58-9E3D-6B7B-8E96-257FF7655C39}"/>
              </a:ext>
            </a:extLst>
          </p:cNvPr>
          <p:cNvSpPr/>
          <p:nvPr userDrawn="1"/>
        </p:nvSpPr>
        <p:spPr>
          <a:xfrm>
            <a:off x="633188" y="2278742"/>
            <a:ext cx="2340000" cy="384711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21" name="!!ICON_">
            <a:extLst>
              <a:ext uri="{FF2B5EF4-FFF2-40B4-BE49-F238E27FC236}">
                <a16:creationId xmlns:a16="http://schemas.microsoft.com/office/drawing/2014/main" id="{A085CD48-0AC8-DE55-8100-32F577D9BD30}"/>
              </a:ext>
            </a:extLst>
          </p:cNvPr>
          <p:cNvSpPr>
            <a:spLocks noGrp="1" noChangeAspect="1"/>
          </p:cNvSpPr>
          <p:nvPr>
            <p:ph type="pic" sz="quarter" idx="18" hasCustomPrompt="1"/>
          </p:nvPr>
        </p:nvSpPr>
        <p:spPr>
          <a:xfrm>
            <a:off x="1173389" y="2484664"/>
            <a:ext cx="1260000" cy="1260000"/>
          </a:xfrm>
          <a:noFill/>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15" name="!!VLAK_oranje tit">
            <a:extLst>
              <a:ext uri="{FF2B5EF4-FFF2-40B4-BE49-F238E27FC236}">
                <a16:creationId xmlns:a16="http://schemas.microsoft.com/office/drawing/2014/main" id="{57753FFA-907C-870B-7922-967411F620A3}"/>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24" name="!!VLAK_lichtblauw">
            <a:extLst>
              <a:ext uri="{FF2B5EF4-FFF2-40B4-BE49-F238E27FC236}">
                <a16:creationId xmlns:a16="http://schemas.microsoft.com/office/drawing/2014/main" id="{D7B2B109-0BF1-C809-8653-86CA98F9528D}"/>
              </a:ext>
            </a:extLst>
          </p:cNvPr>
          <p:cNvSpPr/>
          <p:nvPr userDrawn="1"/>
        </p:nvSpPr>
        <p:spPr>
          <a:xfrm>
            <a:off x="3348522" y="2278742"/>
            <a:ext cx="2340000" cy="384711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25" name="!!ICON_">
            <a:extLst>
              <a:ext uri="{FF2B5EF4-FFF2-40B4-BE49-F238E27FC236}">
                <a16:creationId xmlns:a16="http://schemas.microsoft.com/office/drawing/2014/main" id="{ABFA278F-3EEA-ACAA-E0A3-74F6BBDAFB43}"/>
              </a:ext>
            </a:extLst>
          </p:cNvPr>
          <p:cNvSpPr>
            <a:spLocks noGrp="1"/>
          </p:cNvSpPr>
          <p:nvPr>
            <p:ph type="pic" sz="quarter" idx="20" hasCustomPrompt="1"/>
          </p:nvPr>
        </p:nvSpPr>
        <p:spPr>
          <a:xfrm>
            <a:off x="3888723" y="2484664"/>
            <a:ext cx="1260000" cy="1260000"/>
          </a:xfrm>
          <a:noFill/>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4" name="Tijdelijke aanduiding voor titel 1">
            <a:extLst>
              <a:ext uri="{FF2B5EF4-FFF2-40B4-BE49-F238E27FC236}">
                <a16:creationId xmlns:a16="http://schemas.microsoft.com/office/drawing/2014/main" id="{B6A4CF1D-1B03-D5D3-0803-3D2CA32E6A6F}"/>
              </a:ext>
            </a:extLst>
          </p:cNvPr>
          <p:cNvSpPr>
            <a:spLocks noGrp="1"/>
          </p:cNvSpPr>
          <p:nvPr>
            <p:ph type="title" hasCustomPrompt="1"/>
          </p:nvPr>
        </p:nvSpPr>
        <p:spPr>
          <a:xfrm>
            <a:off x="495300" y="530225"/>
            <a:ext cx="5193222" cy="1325563"/>
          </a:xfrm>
          <a:prstGeom prst="rect">
            <a:avLst/>
          </a:prstGeom>
        </p:spPr>
        <p:txBody>
          <a:bodyPr vert="horz" lIns="91440" tIns="45720" rIns="91440" bIns="45720" rtlCol="0" anchor="ctr">
            <a:normAutofit/>
          </a:bodyPr>
          <a:lstStyle>
            <a:lvl1pPr>
              <a:defRPr/>
            </a:lvl1pPr>
          </a:lstStyle>
          <a:p>
            <a:r>
              <a:rPr lang="en-GB" dirty="0"/>
              <a:t>CLICK TO </a:t>
            </a:r>
            <a:br>
              <a:rPr lang="en-GB" dirty="0"/>
            </a:br>
            <a:r>
              <a:rPr lang="en-GB" dirty="0"/>
              <a:t>EDIT STYLE</a:t>
            </a:r>
          </a:p>
        </p:txBody>
      </p:sp>
      <p:sp>
        <p:nvSpPr>
          <p:cNvPr id="5" name="Tijdelijke aanduiding voor datum 3">
            <a:extLst>
              <a:ext uri="{FF2B5EF4-FFF2-40B4-BE49-F238E27FC236}">
                <a16:creationId xmlns:a16="http://schemas.microsoft.com/office/drawing/2014/main" id="{9C019539-8C20-32BE-DF10-4245F5820FEA}"/>
              </a:ext>
            </a:extLst>
          </p:cNvPr>
          <p:cNvSpPr>
            <a:spLocks noGrp="1"/>
          </p:cNvSpPr>
          <p:nvPr>
            <p:ph type="dt" sz="half" idx="2"/>
          </p:nvPr>
        </p:nvSpPr>
        <p:spPr>
          <a:xfrm>
            <a:off x="-231841" y="6307710"/>
            <a:ext cx="2743200" cy="365125"/>
          </a:xfrm>
          <a:prstGeom prst="rect">
            <a:avLst/>
          </a:prstGeom>
          <a:blipFill>
            <a:blip r:embed="rId2">
              <a:extLst>
                <a:ext uri="{96DAC541-7B7A-43D3-8B79-37D633B846F1}">
                  <asvg:svgBlip xmlns:asvg="http://schemas.microsoft.com/office/drawing/2016/SVG/main" r:embed="rId3"/>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fld id="{122A0081-1EA5-4D46-81C3-DED78F5F6EAD}" type="datetime1">
              <a:rPr lang="en-GB" smtClean="0"/>
              <a:t>06/09/2024</a:t>
            </a:fld>
            <a:endParaRPr lang="en-GB" dirty="0"/>
          </a:p>
        </p:txBody>
      </p:sp>
      <p:sp>
        <p:nvSpPr>
          <p:cNvPr id="6" name="Tijdelijke aanduiding voor voettekst 4">
            <a:extLst>
              <a:ext uri="{FF2B5EF4-FFF2-40B4-BE49-F238E27FC236}">
                <a16:creationId xmlns:a16="http://schemas.microsoft.com/office/drawing/2014/main" id="{4718925F-97BC-EFDF-490A-588910F98F94}"/>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7" name="Tijdelijke aanduiding voor dianummer 5">
            <a:extLst>
              <a:ext uri="{FF2B5EF4-FFF2-40B4-BE49-F238E27FC236}">
                <a16:creationId xmlns:a16="http://schemas.microsoft.com/office/drawing/2014/main" id="{F1651C29-63DE-C7B8-2F33-BA29A69784A4}"/>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2" name="!!TXT_">
            <a:extLst>
              <a:ext uri="{FF2B5EF4-FFF2-40B4-BE49-F238E27FC236}">
                <a16:creationId xmlns:a16="http://schemas.microsoft.com/office/drawing/2014/main" id="{F5C57EED-3DD1-47EC-3124-3DEE78ABB94C}"/>
              </a:ext>
            </a:extLst>
          </p:cNvPr>
          <p:cNvSpPr>
            <a:spLocks noGrp="1"/>
          </p:cNvSpPr>
          <p:nvPr>
            <p:ph type="body" sz="quarter" idx="19" hasCustomPrompt="1"/>
          </p:nvPr>
        </p:nvSpPr>
        <p:spPr>
          <a:xfrm>
            <a:off x="633413" y="3889830"/>
            <a:ext cx="2339975" cy="2230902"/>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13" name="!!TXT_">
            <a:extLst>
              <a:ext uri="{FF2B5EF4-FFF2-40B4-BE49-F238E27FC236}">
                <a16:creationId xmlns:a16="http://schemas.microsoft.com/office/drawing/2014/main" id="{0277C75B-ED95-2300-3378-60F8C1406007}"/>
              </a:ext>
            </a:extLst>
          </p:cNvPr>
          <p:cNvSpPr>
            <a:spLocks noGrp="1"/>
          </p:cNvSpPr>
          <p:nvPr>
            <p:ph type="body" sz="quarter" idx="21" hasCustomPrompt="1"/>
          </p:nvPr>
        </p:nvSpPr>
        <p:spPr>
          <a:xfrm>
            <a:off x="3348747" y="3889830"/>
            <a:ext cx="2339975" cy="2230902"/>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Tree>
    <p:extLst>
      <p:ext uri="{BB962C8B-B14F-4D97-AF65-F5344CB8AC3E}">
        <p14:creationId xmlns:p14="http://schemas.microsoft.com/office/powerpoint/2010/main" val="590987209"/>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_enumeration 4 icons">
    <p:spTree>
      <p:nvGrpSpPr>
        <p:cNvPr id="1" name=""/>
        <p:cNvGrpSpPr/>
        <p:nvPr/>
      </p:nvGrpSpPr>
      <p:grpSpPr>
        <a:xfrm>
          <a:off x="0" y="0"/>
          <a:ext cx="0" cy="0"/>
          <a:chOff x="0" y="0"/>
          <a:chExt cx="0" cy="0"/>
        </a:xfrm>
      </p:grpSpPr>
      <p:sp>
        <p:nvSpPr>
          <p:cNvPr id="17" name="!!VLAK_blauw">
            <a:extLst>
              <a:ext uri="{FF2B5EF4-FFF2-40B4-BE49-F238E27FC236}">
                <a16:creationId xmlns:a16="http://schemas.microsoft.com/office/drawing/2014/main" id="{B607290F-154E-DC06-FE1E-393A99FCBA03}"/>
              </a:ext>
            </a:extLst>
          </p:cNvPr>
          <p:cNvSpPr/>
          <p:nvPr userDrawn="1"/>
        </p:nvSpPr>
        <p:spPr>
          <a:xfrm>
            <a:off x="7573280" y="-1"/>
            <a:ext cx="4625070" cy="6127753"/>
          </a:xfrm>
          <a:custGeom>
            <a:avLst/>
            <a:gdLst>
              <a:gd name="connsiteX0" fmla="*/ 0 w 4618720"/>
              <a:gd name="connsiteY0" fmla="*/ 0 h 6858003"/>
              <a:gd name="connsiteX1" fmla="*/ 4618720 w 4618720"/>
              <a:gd name="connsiteY1" fmla="*/ 0 h 6858003"/>
              <a:gd name="connsiteX2" fmla="*/ 4618720 w 4618720"/>
              <a:gd name="connsiteY2" fmla="*/ 6858003 h 6858003"/>
              <a:gd name="connsiteX3" fmla="*/ 2788516 w 4618720"/>
              <a:gd name="connsiteY3" fmla="*/ 6858003 h 6858003"/>
              <a:gd name="connsiteX4" fmla="*/ 0 w 4618720"/>
              <a:gd name="connsiteY4" fmla="*/ 0 h 6858003"/>
              <a:gd name="connsiteX0" fmla="*/ 0 w 4618720"/>
              <a:gd name="connsiteY0" fmla="*/ 0 h 6858003"/>
              <a:gd name="connsiteX1" fmla="*/ 4618720 w 4618720"/>
              <a:gd name="connsiteY1" fmla="*/ 0 h 6858003"/>
              <a:gd name="connsiteX2" fmla="*/ 4618720 w 4618720"/>
              <a:gd name="connsiteY2" fmla="*/ 6184903 h 6858003"/>
              <a:gd name="connsiteX3" fmla="*/ 2788516 w 4618720"/>
              <a:gd name="connsiteY3" fmla="*/ 6858003 h 6858003"/>
              <a:gd name="connsiteX4" fmla="*/ 0 w 4618720"/>
              <a:gd name="connsiteY4" fmla="*/ 0 h 6858003"/>
              <a:gd name="connsiteX0" fmla="*/ 0 w 4618720"/>
              <a:gd name="connsiteY0" fmla="*/ 0 h 6184903"/>
              <a:gd name="connsiteX1" fmla="*/ 4618720 w 4618720"/>
              <a:gd name="connsiteY1" fmla="*/ 0 h 6184903"/>
              <a:gd name="connsiteX2" fmla="*/ 4618720 w 4618720"/>
              <a:gd name="connsiteY2" fmla="*/ 6184903 h 6184903"/>
              <a:gd name="connsiteX3" fmla="*/ 2496416 w 4618720"/>
              <a:gd name="connsiteY3" fmla="*/ 6146803 h 6184903"/>
              <a:gd name="connsiteX4" fmla="*/ 0 w 4618720"/>
              <a:gd name="connsiteY4" fmla="*/ 0 h 6184903"/>
              <a:gd name="connsiteX0" fmla="*/ 0 w 4631420"/>
              <a:gd name="connsiteY0" fmla="*/ 0 h 6146803"/>
              <a:gd name="connsiteX1" fmla="*/ 4618720 w 4631420"/>
              <a:gd name="connsiteY1" fmla="*/ 0 h 6146803"/>
              <a:gd name="connsiteX2" fmla="*/ 4631420 w 4631420"/>
              <a:gd name="connsiteY2" fmla="*/ 6134103 h 6146803"/>
              <a:gd name="connsiteX3" fmla="*/ 2496416 w 4631420"/>
              <a:gd name="connsiteY3" fmla="*/ 6146803 h 6146803"/>
              <a:gd name="connsiteX4" fmla="*/ 0 w 4631420"/>
              <a:gd name="connsiteY4" fmla="*/ 0 h 6146803"/>
              <a:gd name="connsiteX0" fmla="*/ 0 w 4631420"/>
              <a:gd name="connsiteY0" fmla="*/ 0 h 6146803"/>
              <a:gd name="connsiteX1" fmla="*/ 4618720 w 4631420"/>
              <a:gd name="connsiteY1" fmla="*/ 0 h 6146803"/>
              <a:gd name="connsiteX2" fmla="*/ 4631420 w 4631420"/>
              <a:gd name="connsiteY2" fmla="*/ 6127753 h 6146803"/>
              <a:gd name="connsiteX3" fmla="*/ 2496416 w 4631420"/>
              <a:gd name="connsiteY3" fmla="*/ 6146803 h 6146803"/>
              <a:gd name="connsiteX4" fmla="*/ 0 w 4631420"/>
              <a:gd name="connsiteY4" fmla="*/ 0 h 6146803"/>
              <a:gd name="connsiteX0" fmla="*/ 0 w 4625070"/>
              <a:gd name="connsiteY0" fmla="*/ 0 h 6146803"/>
              <a:gd name="connsiteX1" fmla="*/ 4618720 w 4625070"/>
              <a:gd name="connsiteY1" fmla="*/ 0 h 6146803"/>
              <a:gd name="connsiteX2" fmla="*/ 4625070 w 4625070"/>
              <a:gd name="connsiteY2" fmla="*/ 6127753 h 6146803"/>
              <a:gd name="connsiteX3" fmla="*/ 2496416 w 4625070"/>
              <a:gd name="connsiteY3" fmla="*/ 6146803 h 6146803"/>
              <a:gd name="connsiteX4" fmla="*/ 0 w 4625070"/>
              <a:gd name="connsiteY4" fmla="*/ 0 h 614680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40453"/>
              <a:gd name="connsiteX1" fmla="*/ 4618720 w 4625070"/>
              <a:gd name="connsiteY1" fmla="*/ 0 h 6140453"/>
              <a:gd name="connsiteX2" fmla="*/ 4625070 w 4625070"/>
              <a:gd name="connsiteY2" fmla="*/ 6127753 h 6140453"/>
              <a:gd name="connsiteX3" fmla="*/ 2496416 w 4625070"/>
              <a:gd name="connsiteY3" fmla="*/ 6140453 h 6140453"/>
              <a:gd name="connsiteX4" fmla="*/ 0 w 4625070"/>
              <a:gd name="connsiteY4" fmla="*/ 0 h 61404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 name="connsiteX0" fmla="*/ 0 w 4625070"/>
              <a:gd name="connsiteY0" fmla="*/ 0 h 6127753"/>
              <a:gd name="connsiteX1" fmla="*/ 4618720 w 4625070"/>
              <a:gd name="connsiteY1" fmla="*/ 0 h 6127753"/>
              <a:gd name="connsiteX2" fmla="*/ 4625070 w 4625070"/>
              <a:gd name="connsiteY2" fmla="*/ 6127753 h 6127753"/>
              <a:gd name="connsiteX3" fmla="*/ 2490066 w 4625070"/>
              <a:gd name="connsiteY3" fmla="*/ 6127753 h 6127753"/>
              <a:gd name="connsiteX4" fmla="*/ 0 w 4625070"/>
              <a:gd name="connsiteY4" fmla="*/ 0 h 6127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070" h="6127753">
                <a:moveTo>
                  <a:pt x="0" y="0"/>
                </a:moveTo>
                <a:lnTo>
                  <a:pt x="4618720" y="0"/>
                </a:lnTo>
                <a:cubicBezTo>
                  <a:pt x="4622953" y="2044701"/>
                  <a:pt x="4620837" y="4083052"/>
                  <a:pt x="4625070" y="6127753"/>
                </a:cubicBezTo>
                <a:lnTo>
                  <a:pt x="2490066" y="61277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6" name="!!VLAK_lichtblauw">
            <a:extLst>
              <a:ext uri="{FF2B5EF4-FFF2-40B4-BE49-F238E27FC236}">
                <a16:creationId xmlns:a16="http://schemas.microsoft.com/office/drawing/2014/main" id="{F9AE8CFD-727B-2615-4206-6B105830D03D}"/>
              </a:ext>
            </a:extLst>
          </p:cNvPr>
          <p:cNvSpPr/>
          <p:nvPr userDrawn="1"/>
        </p:nvSpPr>
        <p:spPr>
          <a:xfrm>
            <a:off x="8740890" y="2278742"/>
            <a:ext cx="2340000" cy="384901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3" name="!!VLAK_lichtblauw">
            <a:extLst>
              <a:ext uri="{FF2B5EF4-FFF2-40B4-BE49-F238E27FC236}">
                <a16:creationId xmlns:a16="http://schemas.microsoft.com/office/drawing/2014/main" id="{ED383B38-0B81-F1B3-158B-4D1748CF9323}"/>
              </a:ext>
            </a:extLst>
          </p:cNvPr>
          <p:cNvSpPr/>
          <p:nvPr userDrawn="1"/>
        </p:nvSpPr>
        <p:spPr>
          <a:xfrm>
            <a:off x="6025556" y="2278742"/>
            <a:ext cx="2340000" cy="384901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24" name="!!VLAK_lichtblauw">
            <a:extLst>
              <a:ext uri="{FF2B5EF4-FFF2-40B4-BE49-F238E27FC236}">
                <a16:creationId xmlns:a16="http://schemas.microsoft.com/office/drawing/2014/main" id="{D7B2B109-0BF1-C809-8653-86CA98F9528D}"/>
              </a:ext>
            </a:extLst>
          </p:cNvPr>
          <p:cNvSpPr/>
          <p:nvPr userDrawn="1"/>
        </p:nvSpPr>
        <p:spPr>
          <a:xfrm>
            <a:off x="3348522" y="2278742"/>
            <a:ext cx="2340000" cy="384901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10" name="!!VLAK_lichtblauw">
            <a:extLst>
              <a:ext uri="{FF2B5EF4-FFF2-40B4-BE49-F238E27FC236}">
                <a16:creationId xmlns:a16="http://schemas.microsoft.com/office/drawing/2014/main" id="{C2BCCF58-9E3D-6B7B-8E96-257FF7655C39}"/>
              </a:ext>
            </a:extLst>
          </p:cNvPr>
          <p:cNvSpPr/>
          <p:nvPr userDrawn="1"/>
        </p:nvSpPr>
        <p:spPr>
          <a:xfrm>
            <a:off x="633188" y="2278742"/>
            <a:ext cx="2340000" cy="384711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500" dirty="0">
              <a:solidFill>
                <a:schemeClr val="bg1">
                  <a:alpha val="0"/>
                </a:schemeClr>
              </a:solidFill>
              <a:latin typeface="Roboto Light" pitchFamily="2" charset="0"/>
              <a:ea typeface="Roboto Light" pitchFamily="2" charset="0"/>
            </a:endParaRPr>
          </a:p>
        </p:txBody>
      </p:sp>
      <p:sp>
        <p:nvSpPr>
          <p:cNvPr id="15" name="!!VLAK_oranje tit">
            <a:extLst>
              <a:ext uri="{FF2B5EF4-FFF2-40B4-BE49-F238E27FC236}">
                <a16:creationId xmlns:a16="http://schemas.microsoft.com/office/drawing/2014/main" id="{57753FFA-907C-870B-7922-967411F620A3}"/>
              </a:ext>
            </a:extLst>
          </p:cNvPr>
          <p:cNvSpPr/>
          <p:nvPr userDrawn="1"/>
        </p:nvSpPr>
        <p:spPr>
          <a:xfrm rot="10800000">
            <a:off x="0" y="617411"/>
            <a:ext cx="361950" cy="887313"/>
          </a:xfrm>
          <a:prstGeom prst="triangle">
            <a:avLst>
              <a:gd name="adj" fmla="val 99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Roboto Light" pitchFamily="2" charset="0"/>
              <a:ea typeface="+mn-ea"/>
              <a:cs typeface="+mn-cs"/>
            </a:endParaRPr>
          </a:p>
        </p:txBody>
      </p:sp>
      <p:sp>
        <p:nvSpPr>
          <p:cNvPr id="11" name="Tijdelijke aanduiding voor titel 1">
            <a:extLst>
              <a:ext uri="{FF2B5EF4-FFF2-40B4-BE49-F238E27FC236}">
                <a16:creationId xmlns:a16="http://schemas.microsoft.com/office/drawing/2014/main" id="{639D7E8B-1FA8-60A0-2B0B-F01A19F03EFD}"/>
              </a:ext>
            </a:extLst>
          </p:cNvPr>
          <p:cNvSpPr>
            <a:spLocks noGrp="1"/>
          </p:cNvSpPr>
          <p:nvPr>
            <p:ph type="title" hasCustomPrompt="1"/>
          </p:nvPr>
        </p:nvSpPr>
        <p:spPr>
          <a:xfrm>
            <a:off x="495300" y="530225"/>
            <a:ext cx="7077980" cy="1325563"/>
          </a:xfrm>
          <a:prstGeom prst="rect">
            <a:avLst/>
          </a:prstGeom>
        </p:spPr>
        <p:txBody>
          <a:bodyPr vert="horz" lIns="91440" tIns="45720" rIns="91440" bIns="45720" rtlCol="0" anchor="ctr">
            <a:normAutofit/>
          </a:bodyPr>
          <a:lstStyle>
            <a:lvl1pPr>
              <a:defRPr/>
            </a:lvl1pPr>
          </a:lstStyle>
          <a:p>
            <a:r>
              <a:rPr lang="en-GB" dirty="0"/>
              <a:t>CLICK TO</a:t>
            </a:r>
            <a:br>
              <a:rPr lang="en-GB" dirty="0"/>
            </a:br>
            <a:r>
              <a:rPr lang="en-GB" dirty="0"/>
              <a:t>EDIT STYLE</a:t>
            </a:r>
          </a:p>
        </p:txBody>
      </p:sp>
      <p:sp>
        <p:nvSpPr>
          <p:cNvPr id="9" name="Tijdelijke aanduiding voor datum 3">
            <a:extLst>
              <a:ext uri="{FF2B5EF4-FFF2-40B4-BE49-F238E27FC236}">
                <a16:creationId xmlns:a16="http://schemas.microsoft.com/office/drawing/2014/main" id="{FCE87C54-5963-902F-DB5D-756292D2B822}"/>
              </a:ext>
            </a:extLst>
          </p:cNvPr>
          <p:cNvSpPr>
            <a:spLocks noGrp="1"/>
          </p:cNvSpPr>
          <p:nvPr>
            <p:ph type="dt" sz="half" idx="2"/>
          </p:nvPr>
        </p:nvSpPr>
        <p:spPr>
          <a:xfrm>
            <a:off x="-231841" y="6307710"/>
            <a:ext cx="2743200" cy="365125"/>
          </a:xfrm>
          <a:prstGeom prst="rect">
            <a:avLst/>
          </a:prstGeom>
          <a:blipFill>
            <a:blip r:embed="rId2">
              <a:extLst>
                <a:ext uri="{96DAC541-7B7A-43D3-8B79-37D633B846F1}">
                  <asvg:svgBlip xmlns:asvg="http://schemas.microsoft.com/office/drawing/2016/SVG/main" r:embed="rId3"/>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fld id="{122A0081-1EA5-4D46-81C3-DED78F5F6EAD}" type="datetime1">
              <a:rPr lang="en-GB" smtClean="0"/>
              <a:t>06/09/2024</a:t>
            </a:fld>
            <a:endParaRPr lang="en-GB" dirty="0"/>
          </a:p>
        </p:txBody>
      </p:sp>
      <p:sp>
        <p:nvSpPr>
          <p:cNvPr id="13" name="Tijdelijke aanduiding voor voettekst 4">
            <a:extLst>
              <a:ext uri="{FF2B5EF4-FFF2-40B4-BE49-F238E27FC236}">
                <a16:creationId xmlns:a16="http://schemas.microsoft.com/office/drawing/2014/main" id="{5C0FFF7E-54E3-8A05-BB6D-7E611B2538EE}"/>
              </a:ext>
            </a:extLst>
          </p:cNvPr>
          <p:cNvSpPr>
            <a:spLocks noGrp="1"/>
          </p:cNvSpPr>
          <p:nvPr>
            <p:ph type="ftr" sz="quarter" idx="3"/>
          </p:nvPr>
        </p:nvSpPr>
        <p:spPr>
          <a:xfrm>
            <a:off x="6637433" y="6307710"/>
            <a:ext cx="4029024"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4" name="Tijdelijke aanduiding voor dianummer 5">
            <a:extLst>
              <a:ext uri="{FF2B5EF4-FFF2-40B4-BE49-F238E27FC236}">
                <a16:creationId xmlns:a16="http://schemas.microsoft.com/office/drawing/2014/main" id="{F806783D-E44C-429E-18CD-2A9AA7727FD1}"/>
              </a:ext>
            </a:extLst>
          </p:cNvPr>
          <p:cNvSpPr>
            <a:spLocks noGrp="1"/>
          </p:cNvSpPr>
          <p:nvPr>
            <p:ph type="sldNum" sz="quarter" idx="4"/>
          </p:nvPr>
        </p:nvSpPr>
        <p:spPr>
          <a:xfrm>
            <a:off x="11032276"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18" name="!!ICON_">
            <a:extLst>
              <a:ext uri="{FF2B5EF4-FFF2-40B4-BE49-F238E27FC236}">
                <a16:creationId xmlns:a16="http://schemas.microsoft.com/office/drawing/2014/main" id="{0CA8F8F9-A110-2DF2-21EF-D7C87222D1F8}"/>
              </a:ext>
            </a:extLst>
          </p:cNvPr>
          <p:cNvSpPr>
            <a:spLocks noGrp="1" noChangeAspect="1"/>
          </p:cNvSpPr>
          <p:nvPr>
            <p:ph type="pic" sz="quarter" idx="24" hasCustomPrompt="1"/>
          </p:nvPr>
        </p:nvSpPr>
        <p:spPr>
          <a:xfrm>
            <a:off x="9281091" y="2484664"/>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22" name="!!TXT_">
            <a:extLst>
              <a:ext uri="{FF2B5EF4-FFF2-40B4-BE49-F238E27FC236}">
                <a16:creationId xmlns:a16="http://schemas.microsoft.com/office/drawing/2014/main" id="{8162417A-05E8-AAED-8B2E-F4D836A11476}"/>
              </a:ext>
            </a:extLst>
          </p:cNvPr>
          <p:cNvSpPr>
            <a:spLocks noGrp="1"/>
          </p:cNvSpPr>
          <p:nvPr>
            <p:ph type="body" sz="quarter" idx="25" hasCustomPrompt="1"/>
          </p:nvPr>
        </p:nvSpPr>
        <p:spPr>
          <a:xfrm>
            <a:off x="8741115" y="3889830"/>
            <a:ext cx="2339975" cy="2237922"/>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27" name="!!ICON_">
            <a:extLst>
              <a:ext uri="{FF2B5EF4-FFF2-40B4-BE49-F238E27FC236}">
                <a16:creationId xmlns:a16="http://schemas.microsoft.com/office/drawing/2014/main" id="{CE529253-F6BE-2766-705B-B250E0974E8A}"/>
              </a:ext>
            </a:extLst>
          </p:cNvPr>
          <p:cNvSpPr>
            <a:spLocks noGrp="1" noChangeAspect="1"/>
          </p:cNvSpPr>
          <p:nvPr>
            <p:ph type="pic" sz="quarter" idx="22" hasCustomPrompt="1"/>
          </p:nvPr>
        </p:nvSpPr>
        <p:spPr>
          <a:xfrm>
            <a:off x="6565757" y="2484664"/>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28" name="!!TXT_">
            <a:extLst>
              <a:ext uri="{FF2B5EF4-FFF2-40B4-BE49-F238E27FC236}">
                <a16:creationId xmlns:a16="http://schemas.microsoft.com/office/drawing/2014/main" id="{47FD1E43-56BD-79AE-CAD1-32B251D284A5}"/>
              </a:ext>
            </a:extLst>
          </p:cNvPr>
          <p:cNvSpPr>
            <a:spLocks noGrp="1"/>
          </p:cNvSpPr>
          <p:nvPr>
            <p:ph type="body" sz="quarter" idx="23" hasCustomPrompt="1"/>
          </p:nvPr>
        </p:nvSpPr>
        <p:spPr>
          <a:xfrm>
            <a:off x="6025781" y="3889830"/>
            <a:ext cx="2339975" cy="2237922"/>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29" name="!!ICON_">
            <a:extLst>
              <a:ext uri="{FF2B5EF4-FFF2-40B4-BE49-F238E27FC236}">
                <a16:creationId xmlns:a16="http://schemas.microsoft.com/office/drawing/2014/main" id="{32D2A3E1-FDAB-4FA3-2F06-4C1EB9DF46C0}"/>
              </a:ext>
            </a:extLst>
          </p:cNvPr>
          <p:cNvSpPr>
            <a:spLocks noGrp="1" noChangeAspect="1"/>
          </p:cNvSpPr>
          <p:nvPr>
            <p:ph type="pic" sz="quarter" idx="20" hasCustomPrompt="1"/>
          </p:nvPr>
        </p:nvSpPr>
        <p:spPr>
          <a:xfrm>
            <a:off x="3888723" y="2484664"/>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30" name="!!TXT_">
            <a:extLst>
              <a:ext uri="{FF2B5EF4-FFF2-40B4-BE49-F238E27FC236}">
                <a16:creationId xmlns:a16="http://schemas.microsoft.com/office/drawing/2014/main" id="{D580BB5B-924C-2AD0-506B-4224307FFF4C}"/>
              </a:ext>
            </a:extLst>
          </p:cNvPr>
          <p:cNvSpPr>
            <a:spLocks noGrp="1"/>
          </p:cNvSpPr>
          <p:nvPr>
            <p:ph type="body" sz="quarter" idx="21" hasCustomPrompt="1"/>
          </p:nvPr>
        </p:nvSpPr>
        <p:spPr>
          <a:xfrm>
            <a:off x="3348747" y="3889830"/>
            <a:ext cx="2339975" cy="2237922"/>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
        <p:nvSpPr>
          <p:cNvPr id="31" name="!!ICON_">
            <a:extLst>
              <a:ext uri="{FF2B5EF4-FFF2-40B4-BE49-F238E27FC236}">
                <a16:creationId xmlns:a16="http://schemas.microsoft.com/office/drawing/2014/main" id="{8F7428AA-F617-CD3A-F2B1-058B358E8D10}"/>
              </a:ext>
            </a:extLst>
          </p:cNvPr>
          <p:cNvSpPr>
            <a:spLocks noGrp="1" noChangeAspect="1"/>
          </p:cNvSpPr>
          <p:nvPr>
            <p:ph type="pic" sz="quarter" idx="18" hasCustomPrompt="1"/>
          </p:nvPr>
        </p:nvSpPr>
        <p:spPr>
          <a:xfrm>
            <a:off x="1173389" y="2484664"/>
            <a:ext cx="1260000" cy="1260000"/>
          </a:xfrm>
          <a:noFill/>
          <a:ln>
            <a:noFill/>
          </a:ln>
        </p:spPr>
        <p:txBody>
          <a:bodyPr lIns="72000" tIns="108000" rIns="72000" bIns="36000">
            <a:normAutofit/>
          </a:bodyPr>
          <a:lstStyle>
            <a:lvl1pPr marL="0" indent="0" algn="ctr">
              <a:buNone/>
              <a:defRPr sz="1200">
                <a:solidFill>
                  <a:schemeClr val="tx2"/>
                </a:solidFill>
              </a:defRPr>
            </a:lvl1pPr>
          </a:lstStyle>
          <a:p>
            <a:r>
              <a:rPr lang="en-GB" dirty="0"/>
              <a:t>Click the icon to add an image</a:t>
            </a:r>
          </a:p>
        </p:txBody>
      </p:sp>
      <p:sp>
        <p:nvSpPr>
          <p:cNvPr id="32" name="!!TXT_">
            <a:extLst>
              <a:ext uri="{FF2B5EF4-FFF2-40B4-BE49-F238E27FC236}">
                <a16:creationId xmlns:a16="http://schemas.microsoft.com/office/drawing/2014/main" id="{9E92ACCA-FC4C-A3E3-6B7D-729F5C2DFFC4}"/>
              </a:ext>
            </a:extLst>
          </p:cNvPr>
          <p:cNvSpPr>
            <a:spLocks noGrp="1"/>
          </p:cNvSpPr>
          <p:nvPr>
            <p:ph type="body" sz="quarter" idx="19" hasCustomPrompt="1"/>
          </p:nvPr>
        </p:nvSpPr>
        <p:spPr>
          <a:xfrm>
            <a:off x="633413" y="3889830"/>
            <a:ext cx="2339975" cy="2237922"/>
          </a:xfrm>
        </p:spPr>
        <p:txBody>
          <a:bodyPr lIns="180000" tIns="72000" rIns="180000" bIns="72000">
            <a:normAutofit/>
          </a:bodyPr>
          <a:lstStyle>
            <a:lvl1pPr marL="0" indent="0" algn="ctr">
              <a:buNone/>
              <a:defRPr sz="1800">
                <a:solidFill>
                  <a:schemeClr val="tx1"/>
                </a:solidFill>
              </a:defRPr>
            </a:lvl1pPr>
          </a:lstStyle>
          <a:p>
            <a:pPr lvl="0"/>
            <a:r>
              <a:rPr lang="en-GB" dirty="0"/>
              <a:t>Click to edit the text style of the model</a:t>
            </a:r>
          </a:p>
        </p:txBody>
      </p:sp>
    </p:spTree>
    <p:extLst>
      <p:ext uri="{BB962C8B-B14F-4D97-AF65-F5344CB8AC3E}">
        <p14:creationId xmlns:p14="http://schemas.microsoft.com/office/powerpoint/2010/main" val="369852416"/>
      </p:ext>
    </p:extLst>
  </p:cSld>
  <p:clrMapOvr>
    <a:masterClrMapping/>
  </p:clrMapOvr>
  <p:transition spd="med">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9DBF036-6B75-3333-5176-B5F13E5C76FD}"/>
              </a:ext>
            </a:extLst>
          </p:cNvPr>
          <p:cNvSpPr>
            <a:spLocks noGrp="1"/>
          </p:cNvSpPr>
          <p:nvPr>
            <p:ph type="title"/>
          </p:nvPr>
        </p:nvSpPr>
        <p:spPr>
          <a:xfrm>
            <a:off x="495299" y="225425"/>
            <a:ext cx="11217275" cy="1325563"/>
          </a:xfrm>
          <a:prstGeom prst="rect">
            <a:avLst/>
          </a:prstGeom>
        </p:spPr>
        <p:txBody>
          <a:bodyPr vert="horz" lIns="91440" tIns="45720" rIns="91440" bIns="45720" rtlCol="0" anchor="ctr">
            <a:normAutofit/>
          </a:bodyPr>
          <a:lstStyle/>
          <a:p>
            <a:r>
              <a:rPr lang="en-GB"/>
              <a:t>CLICK TO EDIT STYLE</a:t>
            </a:r>
            <a:endParaRPr lang="en-GB" dirty="0"/>
          </a:p>
        </p:txBody>
      </p:sp>
      <p:sp>
        <p:nvSpPr>
          <p:cNvPr id="3" name="Tijdelijke aanduiding voor tekst 2">
            <a:extLst>
              <a:ext uri="{FF2B5EF4-FFF2-40B4-BE49-F238E27FC236}">
                <a16:creationId xmlns:a16="http://schemas.microsoft.com/office/drawing/2014/main" id="{8387306F-4772-D713-EB09-E25579FB8876}"/>
              </a:ext>
            </a:extLst>
          </p:cNvPr>
          <p:cNvSpPr>
            <a:spLocks noGrp="1"/>
          </p:cNvSpPr>
          <p:nvPr>
            <p:ph type="body" idx="1"/>
          </p:nvPr>
        </p:nvSpPr>
        <p:spPr>
          <a:xfrm>
            <a:off x="463956" y="1711325"/>
            <a:ext cx="11248618" cy="4381500"/>
          </a:xfrm>
          <a:prstGeom prst="rect">
            <a:avLst/>
          </a:prstGeom>
        </p:spPr>
        <p:txBody>
          <a:bodyPr vert="horz" lIns="91440" tIns="36000" rIns="91440" bIns="36000" rtlCol="0">
            <a:normAutofit/>
          </a:bodyPr>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jdelijke aanduiding voor datum 3">
            <a:extLst>
              <a:ext uri="{FF2B5EF4-FFF2-40B4-BE49-F238E27FC236}">
                <a16:creationId xmlns:a16="http://schemas.microsoft.com/office/drawing/2014/main" id="{C66B89F0-E5B6-533C-E66D-19513422967B}"/>
              </a:ext>
            </a:extLst>
          </p:cNvPr>
          <p:cNvSpPr>
            <a:spLocks noGrp="1"/>
          </p:cNvSpPr>
          <p:nvPr>
            <p:ph type="dt" sz="half" idx="2"/>
          </p:nvPr>
        </p:nvSpPr>
        <p:spPr>
          <a:xfrm>
            <a:off x="-231841" y="6307710"/>
            <a:ext cx="2743200" cy="365125"/>
          </a:xfrm>
          <a:prstGeom prst="rect">
            <a:avLst/>
          </a:prstGeom>
          <a:blipFill>
            <a:blip r:embed="rId16">
              <a:extLst>
                <a:ext uri="{96DAC541-7B7A-43D3-8B79-37D633B846F1}">
                  <asvg:svgBlip xmlns:asvg="http://schemas.microsoft.com/office/drawing/2016/SVG/main" r:embed="rId17"/>
                </a:ext>
              </a:extLst>
            </a:blip>
            <a:srcRect/>
            <a:stretch>
              <a:fillRect l="31216" r="31216"/>
            </a:stretch>
          </a:blipFill>
        </p:spPr>
        <p:txBody>
          <a:bodyPr vert="horz" lIns="91440" tIns="45720" rIns="91440" bIns="45720" rtlCol="0" anchor="ctr"/>
          <a:lstStyle>
            <a:lvl1pPr algn="l">
              <a:defRPr sz="500">
                <a:solidFill>
                  <a:schemeClr val="bg1">
                    <a:alpha val="0"/>
                  </a:schemeClr>
                </a:solidFill>
              </a:defRPr>
            </a:lvl1pPr>
          </a:lstStyle>
          <a:p>
            <a:fld id="{F42AA8B3-8B48-4D4D-9256-854C47CBB5DC}" type="datetime1">
              <a:rPr lang="en-GB" smtClean="0"/>
              <a:t>06/09/2024</a:t>
            </a:fld>
            <a:endParaRPr lang="en-GB" dirty="0"/>
          </a:p>
        </p:txBody>
      </p:sp>
      <p:sp>
        <p:nvSpPr>
          <p:cNvPr id="8" name="Tijdelijke aanduiding voor voettekst 4">
            <a:extLst>
              <a:ext uri="{FF2B5EF4-FFF2-40B4-BE49-F238E27FC236}">
                <a16:creationId xmlns:a16="http://schemas.microsoft.com/office/drawing/2014/main" id="{1D21E8CB-F84D-DDED-B133-0DC22343C441}"/>
              </a:ext>
            </a:extLst>
          </p:cNvPr>
          <p:cNvSpPr>
            <a:spLocks noGrp="1"/>
          </p:cNvSpPr>
          <p:nvPr>
            <p:ph type="ftr" sz="quarter" idx="3"/>
          </p:nvPr>
        </p:nvSpPr>
        <p:spPr>
          <a:xfrm>
            <a:off x="6113665" y="6307710"/>
            <a:ext cx="450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
        <p:nvSpPr>
          <p:cNvPr id="9" name="Tijdelijke aanduiding voor dianummer 5">
            <a:extLst>
              <a:ext uri="{FF2B5EF4-FFF2-40B4-BE49-F238E27FC236}">
                <a16:creationId xmlns:a16="http://schemas.microsoft.com/office/drawing/2014/main" id="{7FBCFD7D-C5F9-C761-A346-BE3A2185B5EE}"/>
              </a:ext>
            </a:extLst>
          </p:cNvPr>
          <p:cNvSpPr>
            <a:spLocks noGrp="1"/>
          </p:cNvSpPr>
          <p:nvPr>
            <p:ph type="sldNum" sz="quarter" idx="4"/>
          </p:nvPr>
        </p:nvSpPr>
        <p:spPr>
          <a:xfrm>
            <a:off x="11137900" y="6307710"/>
            <a:ext cx="540000" cy="360000"/>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endParaRPr lang="en-GB" dirty="0"/>
          </a:p>
        </p:txBody>
      </p:sp>
    </p:spTree>
    <p:extLst>
      <p:ext uri="{BB962C8B-B14F-4D97-AF65-F5344CB8AC3E}">
        <p14:creationId xmlns:p14="http://schemas.microsoft.com/office/powerpoint/2010/main" val="240984435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9" r:id="rId5"/>
    <p:sldLayoutId id="2147483674" r:id="rId6"/>
    <p:sldLayoutId id="2147483666" r:id="rId7"/>
    <p:sldLayoutId id="2147483662" r:id="rId8"/>
    <p:sldLayoutId id="2147483671" r:id="rId9"/>
    <p:sldLayoutId id="2147483667" r:id="rId10"/>
    <p:sldLayoutId id="2147483670" r:id="rId11"/>
    <p:sldLayoutId id="2147483663" r:id="rId12"/>
    <p:sldLayoutId id="2147483673" r:id="rId13"/>
    <p:sldLayoutId id="2147483655" r:id="rId14"/>
  </p:sldLayoutIdLst>
  <p:hf hdr="0"/>
  <p:txStyles>
    <p:titleStyle>
      <a:lvl1pPr algn="l" defTabSz="914400" rtl="0" eaLnBrk="1" latinLnBrk="0" hangingPunct="1">
        <a:lnSpc>
          <a:spcPct val="90000"/>
        </a:lnSpc>
        <a:spcBef>
          <a:spcPct val="0"/>
        </a:spcBef>
        <a:buNone/>
        <a:defRPr sz="4400" kern="1200">
          <a:solidFill>
            <a:schemeClr val="tx1"/>
          </a:solidFill>
          <a:latin typeface="ITC Avant Garde Gothic LT" pitchFamily="50" charset="0"/>
          <a:ea typeface="+mj-ea"/>
          <a:cs typeface="+mj-cs"/>
        </a:defRPr>
      </a:lvl1pPr>
    </p:titleStyle>
    <p:bodyStyle>
      <a:lvl1pPr marL="228600" indent="-228600" algn="l" defTabSz="914400" rtl="0" eaLnBrk="1" latinLnBrk="0" hangingPunct="1">
        <a:lnSpc>
          <a:spcPct val="90000"/>
        </a:lnSpc>
        <a:spcBef>
          <a:spcPts val="1000"/>
        </a:spcBef>
        <a:buSzPct val="112000"/>
        <a:buFontTx/>
        <a:buBlip>
          <a:blip r:embed="rId18"/>
        </a:buBlip>
        <a:defRPr sz="2000" kern="1200">
          <a:solidFill>
            <a:schemeClr val="tx1"/>
          </a:solidFill>
          <a:latin typeface="Roboto Light" pitchFamily="2" charset="0"/>
          <a:ea typeface="+mn-ea"/>
          <a:cs typeface="+mn-cs"/>
        </a:defRPr>
      </a:lvl1pPr>
      <a:lvl2pPr marL="685800" indent="-228600" algn="l" defTabSz="914400" rtl="0" eaLnBrk="1" latinLnBrk="0" hangingPunct="1">
        <a:lnSpc>
          <a:spcPct val="90000"/>
        </a:lnSpc>
        <a:spcBef>
          <a:spcPts val="500"/>
        </a:spcBef>
        <a:buSzPct val="112000"/>
        <a:buFontTx/>
        <a:buBlip>
          <a:blip r:embed="rId18"/>
        </a:buBlip>
        <a:defRPr sz="1800" kern="1200">
          <a:solidFill>
            <a:schemeClr val="tx1"/>
          </a:solidFill>
          <a:latin typeface="Roboto Light" pitchFamily="2" charset="0"/>
          <a:ea typeface="+mn-ea"/>
          <a:cs typeface="+mn-cs"/>
        </a:defRPr>
      </a:lvl2pPr>
      <a:lvl3pPr marL="1143000" indent="-228600" algn="l" defTabSz="914400" rtl="0" eaLnBrk="1" latinLnBrk="0" hangingPunct="1">
        <a:lnSpc>
          <a:spcPct val="90000"/>
        </a:lnSpc>
        <a:spcBef>
          <a:spcPts val="500"/>
        </a:spcBef>
        <a:buSzPct val="112000"/>
        <a:buFontTx/>
        <a:buBlip>
          <a:blip r:embed="rId18"/>
        </a:buBlip>
        <a:defRPr sz="1600" kern="1200">
          <a:solidFill>
            <a:schemeClr val="tx1"/>
          </a:solidFill>
          <a:latin typeface="Roboto Light" pitchFamily="2" charset="0"/>
          <a:ea typeface="+mn-ea"/>
          <a:cs typeface="+mn-cs"/>
        </a:defRPr>
      </a:lvl3pPr>
      <a:lvl4pPr marL="1600200" indent="-228600" algn="l" defTabSz="914400" rtl="0" eaLnBrk="1" latinLnBrk="0" hangingPunct="1">
        <a:lnSpc>
          <a:spcPct val="90000"/>
        </a:lnSpc>
        <a:spcBef>
          <a:spcPts val="500"/>
        </a:spcBef>
        <a:buSzPct val="112000"/>
        <a:buFontTx/>
        <a:buBlip>
          <a:blip r:embed="rId18"/>
        </a:buBlip>
        <a:defRPr sz="1400" kern="1200">
          <a:solidFill>
            <a:schemeClr val="tx1"/>
          </a:solidFill>
          <a:latin typeface="Roboto Light" pitchFamily="2" charset="0"/>
          <a:ea typeface="+mn-ea"/>
          <a:cs typeface="+mn-cs"/>
        </a:defRPr>
      </a:lvl4pPr>
      <a:lvl5pPr marL="2057400" indent="-228600" algn="l" defTabSz="914400" rtl="0" eaLnBrk="1" latinLnBrk="0" hangingPunct="1">
        <a:lnSpc>
          <a:spcPct val="90000"/>
        </a:lnSpc>
        <a:spcBef>
          <a:spcPts val="500"/>
        </a:spcBef>
        <a:buSzPct val="112000"/>
        <a:buFontTx/>
        <a:buBlip>
          <a:blip r:embed="rId18"/>
        </a:buBlip>
        <a:defRPr sz="1200" kern="1200">
          <a:solidFill>
            <a:schemeClr val="tx1"/>
          </a:solidFill>
          <a:latin typeface="Roboto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4"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jdelijke aanduiding voor titel 1">
            <a:extLst>
              <a:ext uri="{FF2B5EF4-FFF2-40B4-BE49-F238E27FC236}">
                <a16:creationId xmlns:a16="http://schemas.microsoft.com/office/drawing/2014/main" id="{43541C07-AA6D-A4DD-A554-16902FB0F0A5}"/>
              </a:ext>
            </a:extLst>
          </p:cNvPr>
          <p:cNvSpPr>
            <a:spLocks noGrp="1"/>
          </p:cNvSpPr>
          <p:nvPr>
            <p:ph type="title"/>
          </p:nvPr>
        </p:nvSpPr>
        <p:spPr>
          <a:xfrm>
            <a:off x="495299" y="225425"/>
            <a:ext cx="11217275" cy="1325563"/>
          </a:xfrm>
          <a:prstGeom prst="rect">
            <a:avLst/>
          </a:prstGeom>
        </p:spPr>
        <p:txBody>
          <a:bodyPr vert="horz" lIns="91440" tIns="45720" rIns="91440" bIns="45720" rtlCol="0" anchor="ctr">
            <a:normAutofit/>
          </a:bodyPr>
          <a:lstStyle/>
          <a:p>
            <a:r>
              <a:rPr lang="en-GB" dirty="0"/>
              <a:t>CLICK TO EDIT STYLE</a:t>
            </a:r>
          </a:p>
        </p:txBody>
      </p:sp>
      <p:sp>
        <p:nvSpPr>
          <p:cNvPr id="12" name="Tijdelijke aanduiding voor tekst 2">
            <a:extLst>
              <a:ext uri="{FF2B5EF4-FFF2-40B4-BE49-F238E27FC236}">
                <a16:creationId xmlns:a16="http://schemas.microsoft.com/office/drawing/2014/main" id="{4EE9F071-0755-36B2-0659-0587302876C0}"/>
              </a:ext>
            </a:extLst>
          </p:cNvPr>
          <p:cNvSpPr>
            <a:spLocks noGrp="1"/>
          </p:cNvSpPr>
          <p:nvPr>
            <p:ph type="body" idx="1"/>
          </p:nvPr>
        </p:nvSpPr>
        <p:spPr>
          <a:xfrm>
            <a:off x="463956" y="1711325"/>
            <a:ext cx="11248618" cy="4381500"/>
          </a:xfrm>
          <a:prstGeom prst="rect">
            <a:avLst/>
          </a:prstGeom>
        </p:spPr>
        <p:txBody>
          <a:bodyPr vert="horz" lIns="91440" tIns="36000" rIns="91440" bIns="36000" rtlCol="0">
            <a:normAutofit/>
          </a:bodyPr>
          <a:lstStyle/>
          <a:p>
            <a:pPr lvl="0"/>
            <a:r>
              <a:rPr lang="en-GB" dirty="0"/>
              <a:t>Click to edit the text style of the model</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36031575"/>
      </p:ext>
    </p:extLst>
  </p:cSld>
  <p:clrMap bg1="lt1" tx1="dk1" bg2="lt2" tx2="dk2" accent1="accent1" accent2="accent2" accent3="accent3" accent4="accent4" accent5="accent5" accent6="accent6" hlink="hlink" folHlink="folHlink"/>
  <p:sldLayoutIdLst>
    <p:sldLayoutId id="2147483657" r:id="rId1"/>
    <p:sldLayoutId id="2147483658" r:id="rId2"/>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7.xml"/><Relationship Id="rId1" Type="http://schemas.openxmlformats.org/officeDocument/2006/relationships/slideLayout" Target="../slideLayouts/slideLayout8.xml"/><Relationship Id="rId5" Type="http://schemas.openxmlformats.org/officeDocument/2006/relationships/image" Target="../media/image73.svg"/><Relationship Id="rId4" Type="http://schemas.openxmlformats.org/officeDocument/2006/relationships/image" Target="../media/image72.png"/></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9.xml"/><Relationship Id="rId4" Type="http://schemas.openxmlformats.org/officeDocument/2006/relationships/image" Target="../media/image73.svg"/></Relationships>
</file>

<file path=ppt/slides/_rels/slide10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00.xml"/><Relationship Id="rId1" Type="http://schemas.openxmlformats.org/officeDocument/2006/relationships/slideLayout" Target="../slideLayouts/slideLayout11.xml"/><Relationship Id="rId4" Type="http://schemas.openxmlformats.org/officeDocument/2006/relationships/image" Target="../media/image76.jpeg"/></Relationships>
</file>

<file path=ppt/slides/_rels/slide10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6" Type="http://schemas.openxmlformats.org/officeDocument/2006/relationships/image" Target="../media/image98.svg"/><Relationship Id="rId21" Type="http://schemas.openxmlformats.org/officeDocument/2006/relationships/image" Target="../media/image93.png"/><Relationship Id="rId34" Type="http://schemas.openxmlformats.org/officeDocument/2006/relationships/image" Target="../media/image106.svg"/><Relationship Id="rId42" Type="http://schemas.openxmlformats.org/officeDocument/2006/relationships/image" Target="../media/image114.svg"/><Relationship Id="rId47" Type="http://schemas.openxmlformats.org/officeDocument/2006/relationships/image" Target="../media/image119.png"/><Relationship Id="rId50" Type="http://schemas.openxmlformats.org/officeDocument/2006/relationships/image" Target="../media/image122.svg"/><Relationship Id="rId55" Type="http://schemas.openxmlformats.org/officeDocument/2006/relationships/image" Target="../media/image127.png"/><Relationship Id="rId63" Type="http://schemas.openxmlformats.org/officeDocument/2006/relationships/image" Target="../media/image135.png"/><Relationship Id="rId68" Type="http://schemas.openxmlformats.org/officeDocument/2006/relationships/image" Target="../media/image140.svg"/><Relationship Id="rId7" Type="http://schemas.openxmlformats.org/officeDocument/2006/relationships/image" Target="../media/image79.png"/><Relationship Id="rId2" Type="http://schemas.openxmlformats.org/officeDocument/2006/relationships/notesSlide" Target="../notesSlides/notesSlide113.xml"/><Relationship Id="rId16" Type="http://schemas.openxmlformats.org/officeDocument/2006/relationships/image" Target="../media/image88.svg"/><Relationship Id="rId29" Type="http://schemas.openxmlformats.org/officeDocument/2006/relationships/image" Target="../media/image101.png"/><Relationship Id="rId11" Type="http://schemas.openxmlformats.org/officeDocument/2006/relationships/image" Target="../media/image83.png"/><Relationship Id="rId24" Type="http://schemas.openxmlformats.org/officeDocument/2006/relationships/image" Target="../media/image96.svg"/><Relationship Id="rId32" Type="http://schemas.openxmlformats.org/officeDocument/2006/relationships/image" Target="../media/image104.svg"/><Relationship Id="rId37" Type="http://schemas.openxmlformats.org/officeDocument/2006/relationships/image" Target="../media/image109.png"/><Relationship Id="rId40" Type="http://schemas.openxmlformats.org/officeDocument/2006/relationships/image" Target="../media/image112.svg"/><Relationship Id="rId45" Type="http://schemas.openxmlformats.org/officeDocument/2006/relationships/image" Target="../media/image117.png"/><Relationship Id="rId53" Type="http://schemas.openxmlformats.org/officeDocument/2006/relationships/image" Target="../media/image125.png"/><Relationship Id="rId58" Type="http://schemas.openxmlformats.org/officeDocument/2006/relationships/image" Target="../media/image130.svg"/><Relationship Id="rId66" Type="http://schemas.openxmlformats.org/officeDocument/2006/relationships/image" Target="../media/image138.svg"/><Relationship Id="rId5" Type="http://schemas.openxmlformats.org/officeDocument/2006/relationships/image" Target="../media/image77.png"/><Relationship Id="rId61" Type="http://schemas.openxmlformats.org/officeDocument/2006/relationships/image" Target="../media/image133.png"/><Relationship Id="rId19" Type="http://schemas.openxmlformats.org/officeDocument/2006/relationships/image" Target="../media/image91.png"/><Relationship Id="rId14" Type="http://schemas.openxmlformats.org/officeDocument/2006/relationships/image" Target="../media/image86.svg"/><Relationship Id="rId22" Type="http://schemas.openxmlformats.org/officeDocument/2006/relationships/image" Target="../media/image94.svg"/><Relationship Id="rId27" Type="http://schemas.openxmlformats.org/officeDocument/2006/relationships/image" Target="../media/image99.png"/><Relationship Id="rId30" Type="http://schemas.openxmlformats.org/officeDocument/2006/relationships/image" Target="../media/image102.svg"/><Relationship Id="rId35" Type="http://schemas.openxmlformats.org/officeDocument/2006/relationships/image" Target="../media/image107.png"/><Relationship Id="rId43" Type="http://schemas.openxmlformats.org/officeDocument/2006/relationships/image" Target="../media/image115.png"/><Relationship Id="rId48" Type="http://schemas.openxmlformats.org/officeDocument/2006/relationships/image" Target="../media/image120.svg"/><Relationship Id="rId56" Type="http://schemas.openxmlformats.org/officeDocument/2006/relationships/image" Target="../media/image128.svg"/><Relationship Id="rId64" Type="http://schemas.openxmlformats.org/officeDocument/2006/relationships/image" Target="../media/image136.svg"/><Relationship Id="rId8" Type="http://schemas.openxmlformats.org/officeDocument/2006/relationships/image" Target="../media/image80.svg"/><Relationship Id="rId51" Type="http://schemas.openxmlformats.org/officeDocument/2006/relationships/image" Target="../media/image123.png"/><Relationship Id="rId3" Type="http://schemas.openxmlformats.org/officeDocument/2006/relationships/image" Target="../media/image72.png"/><Relationship Id="rId12" Type="http://schemas.openxmlformats.org/officeDocument/2006/relationships/image" Target="../media/image84.svg"/><Relationship Id="rId17" Type="http://schemas.openxmlformats.org/officeDocument/2006/relationships/image" Target="../media/image89.png"/><Relationship Id="rId25" Type="http://schemas.openxmlformats.org/officeDocument/2006/relationships/image" Target="../media/image97.png"/><Relationship Id="rId33" Type="http://schemas.openxmlformats.org/officeDocument/2006/relationships/image" Target="../media/image105.png"/><Relationship Id="rId38" Type="http://schemas.openxmlformats.org/officeDocument/2006/relationships/image" Target="../media/image110.svg"/><Relationship Id="rId46" Type="http://schemas.openxmlformats.org/officeDocument/2006/relationships/image" Target="../media/image118.svg"/><Relationship Id="rId59" Type="http://schemas.openxmlformats.org/officeDocument/2006/relationships/image" Target="../media/image131.png"/><Relationship Id="rId67" Type="http://schemas.openxmlformats.org/officeDocument/2006/relationships/image" Target="../media/image139.png"/><Relationship Id="rId20" Type="http://schemas.openxmlformats.org/officeDocument/2006/relationships/image" Target="../media/image92.svg"/><Relationship Id="rId41" Type="http://schemas.openxmlformats.org/officeDocument/2006/relationships/image" Target="../media/image113.png"/><Relationship Id="rId54" Type="http://schemas.openxmlformats.org/officeDocument/2006/relationships/image" Target="../media/image126.svg"/><Relationship Id="rId62" Type="http://schemas.openxmlformats.org/officeDocument/2006/relationships/image" Target="../media/image134.svg"/><Relationship Id="rId1" Type="http://schemas.openxmlformats.org/officeDocument/2006/relationships/slideLayout" Target="../slideLayouts/slideLayout5.xml"/><Relationship Id="rId6" Type="http://schemas.openxmlformats.org/officeDocument/2006/relationships/image" Target="../media/image78.sv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svg"/><Relationship Id="rId36" Type="http://schemas.openxmlformats.org/officeDocument/2006/relationships/image" Target="../media/image108.svg"/><Relationship Id="rId49" Type="http://schemas.openxmlformats.org/officeDocument/2006/relationships/image" Target="../media/image121.png"/><Relationship Id="rId57" Type="http://schemas.openxmlformats.org/officeDocument/2006/relationships/image" Target="../media/image129.png"/><Relationship Id="rId10" Type="http://schemas.openxmlformats.org/officeDocument/2006/relationships/image" Target="../media/image82.svg"/><Relationship Id="rId31" Type="http://schemas.openxmlformats.org/officeDocument/2006/relationships/image" Target="../media/image103.png"/><Relationship Id="rId44" Type="http://schemas.openxmlformats.org/officeDocument/2006/relationships/image" Target="../media/image116.svg"/><Relationship Id="rId52" Type="http://schemas.openxmlformats.org/officeDocument/2006/relationships/image" Target="../media/image124.svg"/><Relationship Id="rId60" Type="http://schemas.openxmlformats.org/officeDocument/2006/relationships/image" Target="../media/image132.svg"/><Relationship Id="rId65" Type="http://schemas.openxmlformats.org/officeDocument/2006/relationships/image" Target="../media/image137.png"/><Relationship Id="rId4" Type="http://schemas.openxmlformats.org/officeDocument/2006/relationships/image" Target="../media/image73.svg"/><Relationship Id="rId9" Type="http://schemas.openxmlformats.org/officeDocument/2006/relationships/image" Target="../media/image81.png"/><Relationship Id="rId13" Type="http://schemas.openxmlformats.org/officeDocument/2006/relationships/image" Target="../media/image85.png"/><Relationship Id="rId18" Type="http://schemas.openxmlformats.org/officeDocument/2006/relationships/image" Target="../media/image90.svg"/><Relationship Id="rId39" Type="http://schemas.openxmlformats.org/officeDocument/2006/relationships/image" Target="../media/image11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56.jpg"/></Relationships>
</file>

<file path=ppt/slides/_rels/slide7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56.jpg"/></Relationships>
</file>

<file path=ppt/slides/_rels/slide7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2.xml"/><Relationship Id="rId1" Type="http://schemas.openxmlformats.org/officeDocument/2006/relationships/slideLayout" Target="../slideLayouts/slideLayout5.xml"/><Relationship Id="rId5" Type="http://schemas.openxmlformats.org/officeDocument/2006/relationships/image" Target="../media/image57.jpg"/><Relationship Id="rId4" Type="http://schemas.openxmlformats.org/officeDocument/2006/relationships/image" Target="../media/image56.jp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60.jpg"/></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66.jpg"/></Relationships>
</file>

<file path=ppt/slides/_rels/slide8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9.xml"/><Relationship Id="rId1" Type="http://schemas.openxmlformats.org/officeDocument/2006/relationships/slideLayout" Target="../slideLayouts/slideLayout5.xml"/><Relationship Id="rId5" Type="http://schemas.openxmlformats.org/officeDocument/2006/relationships/image" Target="../media/image67.jpg"/><Relationship Id="rId4" Type="http://schemas.openxmlformats.org/officeDocument/2006/relationships/image" Target="../media/image66.jpg"/></Relationships>
</file>

<file path=ppt/slides/_rels/slide8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68.jpg"/></Relationships>
</file>

<file path=ppt/slides/_rels/slide8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82.xml"/><Relationship Id="rId1" Type="http://schemas.openxmlformats.org/officeDocument/2006/relationships/slideLayout" Target="../slideLayouts/slideLayout5.xml"/><Relationship Id="rId4" Type="http://schemas.openxmlformats.org/officeDocument/2006/relationships/image" Target="../media/image68.jpg"/></Relationships>
</file>

<file path=ppt/slides/_rels/slide8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image" Target="../media/image68.jpg"/></Relationships>
</file>

<file path=ppt/slides/_rels/slide8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9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79EC33BD-D771-4CC0-ACC0-B680BFECCF9E}"/>
              </a:ext>
            </a:extLst>
          </p:cNvPr>
          <p:cNvSpPr/>
          <p:nvPr/>
        </p:nvSpPr>
        <p:spPr>
          <a:xfrm>
            <a:off x="0" y="0"/>
            <a:ext cx="12192000" cy="6858000"/>
          </a:xfrm>
          <a:prstGeom prst="rect">
            <a:avLst/>
          </a:prstGeom>
          <a:solidFill>
            <a:schemeClr val="bg1"/>
          </a:solidFill>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BE"/>
          </a:p>
        </p:txBody>
      </p:sp>
      <p:pic>
        <p:nvPicPr>
          <p:cNvPr id="9" name="Afbeelding 8">
            <a:extLst>
              <a:ext uri="{FF2B5EF4-FFF2-40B4-BE49-F238E27FC236}">
                <a16:creationId xmlns:a16="http://schemas.microsoft.com/office/drawing/2014/main" id="{72A74919-00A8-31C1-42A3-F23DC2B10788}"/>
              </a:ext>
            </a:extLst>
          </p:cNvPr>
          <p:cNvPicPr>
            <a:picLocks noChangeAspect="1"/>
          </p:cNvPicPr>
          <p:nvPr/>
        </p:nvPicPr>
        <p:blipFill>
          <a:blip r:embed="rId2"/>
          <a:stretch>
            <a:fillRect/>
          </a:stretch>
        </p:blipFill>
        <p:spPr>
          <a:xfrm>
            <a:off x="1295338" y="-338667"/>
            <a:ext cx="9601323" cy="7196667"/>
          </a:xfrm>
          <a:prstGeom prst="rect">
            <a:avLst/>
          </a:prstGeom>
        </p:spPr>
      </p:pic>
    </p:spTree>
    <p:extLst>
      <p:ext uri="{BB962C8B-B14F-4D97-AF65-F5344CB8AC3E}">
        <p14:creationId xmlns:p14="http://schemas.microsoft.com/office/powerpoint/2010/main" val="1181364782"/>
      </p:ext>
    </p:extLst>
  </p:cSld>
  <p:clrMapOvr>
    <a:masterClrMapping/>
  </p:clrMapOvr>
  <p:transition spd="med">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r>
              <a:rPr lang="en-GB" dirty="0"/>
              <a:t>Each type its own spectrum</a:t>
            </a:r>
          </a:p>
          <a:p>
            <a:endParaRPr lang="en-GB" dirty="0"/>
          </a:p>
          <a:p>
            <a:r>
              <a:rPr lang="en-GB" dirty="0"/>
              <a:t>Organisms have multiple different types</a:t>
            </a:r>
          </a:p>
          <a:p>
            <a:r>
              <a:rPr lang="en-GB" dirty="0"/>
              <a:t>Larger coverage for photosynthesis</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Chlorophyll – Absorption Spectra</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2052" name="Picture 4">
            <a:extLst>
              <a:ext uri="{FF2B5EF4-FFF2-40B4-BE49-F238E27FC236}">
                <a16:creationId xmlns:a16="http://schemas.microsoft.com/office/drawing/2014/main" id="{6ED92196-1A3C-D35A-DAEF-B28BAB48FDDC}"/>
              </a:ext>
              <a:ext uri="{C183D7F6-B498-43B3-948B-1728B52AA6E4}">
                <adec:decorative xmlns:adec="http://schemas.microsoft.com/office/drawing/2017/decorative" val="0"/>
              </a:ext>
            </a:extLst>
          </p:cNvPr>
          <p:cNvPicPr>
            <a:picLocks noGrp="1" noChangeAspect="1" noChangeArrowheads="1"/>
          </p:cNvPicPr>
          <p:nvPr>
            <p:ph type="pic" sz="quarter" idx="10"/>
          </p:nvPr>
        </p:nvPicPr>
        <p:blipFill>
          <a:blip r:embed="rId3">
            <a:extLst>
              <a:ext uri="{96DAC541-7B7A-43D3-8B79-37D633B846F1}">
                <asvg:svgBlip xmlns:asvg="http://schemas.microsoft.com/office/drawing/2016/SVG/main" r:embed="rId4"/>
              </a:ext>
            </a:extLst>
          </a:blip>
          <a:srcRect l="4761" r="4761"/>
          <a:stretch/>
        </p:blipFill>
        <p:spPr bwMode="auto">
          <a:xfrm>
            <a:off x="263526" y="185165"/>
            <a:ext cx="4960407" cy="548239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40AD8005-BD5B-1038-9A88-A5D27221D60C}"/>
              </a:ext>
            </a:extLst>
          </p:cNvPr>
          <p:cNvSpPr txBox="1"/>
          <p:nvPr/>
        </p:nvSpPr>
        <p:spPr>
          <a:xfrm>
            <a:off x="263526" y="5483007"/>
            <a:ext cx="4960407" cy="307777"/>
          </a:xfrm>
          <a:prstGeom prst="rect">
            <a:avLst/>
          </a:prstGeom>
          <a:noFill/>
        </p:spPr>
        <p:txBody>
          <a:bodyPr wrap="square" rtlCol="0">
            <a:spAutoFit/>
          </a:bodyPr>
          <a:lstStyle/>
          <a:p>
            <a:pPr algn="ctr"/>
            <a:r>
              <a:rPr lang="en-GB" sz="1400" dirty="0">
                <a:solidFill>
                  <a:schemeClr val="bg1">
                    <a:lumMod val="50000"/>
                  </a:schemeClr>
                </a:solidFill>
              </a:rPr>
              <a:t> Author: Daniele </a:t>
            </a:r>
            <a:r>
              <a:rPr lang="en-GB" sz="1400" dirty="0" err="1">
                <a:solidFill>
                  <a:schemeClr val="bg1">
                    <a:lumMod val="50000"/>
                  </a:schemeClr>
                </a:solidFill>
              </a:rPr>
              <a:t>Pugliesi</a:t>
            </a:r>
            <a:r>
              <a:rPr lang="en-GB" sz="1400" dirty="0">
                <a:solidFill>
                  <a:schemeClr val="bg1">
                    <a:lumMod val="50000"/>
                  </a:schemeClr>
                </a:solidFill>
              </a:rPr>
              <a:t>. Source: Wikimedia Commons</a:t>
            </a:r>
            <a:endParaRPr lang="en-BE" sz="1400" dirty="0">
              <a:solidFill>
                <a:schemeClr val="bg1">
                  <a:lumMod val="50000"/>
                </a:schemeClr>
              </a:solidFill>
            </a:endParaRPr>
          </a:p>
        </p:txBody>
      </p:sp>
    </p:spTree>
    <p:extLst>
      <p:ext uri="{BB962C8B-B14F-4D97-AF65-F5344CB8AC3E}">
        <p14:creationId xmlns:p14="http://schemas.microsoft.com/office/powerpoint/2010/main" val="258119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257B029-7BCA-6186-1932-CA3040A3DCE7}"/>
              </a:ext>
            </a:extLst>
          </p:cNvPr>
          <p:cNvSpPr>
            <a:spLocks noGrp="1"/>
          </p:cNvSpPr>
          <p:nvPr>
            <p:ph type="title"/>
          </p:nvPr>
        </p:nvSpPr>
        <p:spPr>
          <a:xfrm>
            <a:off x="495301" y="530225"/>
            <a:ext cx="7077980" cy="1325563"/>
          </a:xfrm>
        </p:spPr>
        <p:txBody>
          <a:bodyPr>
            <a:normAutofit/>
          </a:bodyPr>
          <a:lstStyle/>
          <a:p>
            <a:r>
              <a:rPr lang="en-GB"/>
              <a:t>LOREM IPSUM DOLOR SIT AMET,</a:t>
            </a:r>
            <a:endParaRPr lang="en-GB" dirty="0"/>
          </a:p>
        </p:txBody>
      </p:sp>
      <p:sp>
        <p:nvSpPr>
          <p:cNvPr id="14" name="Tijdelijke aanduiding voor datum 13">
            <a:extLst>
              <a:ext uri="{FF2B5EF4-FFF2-40B4-BE49-F238E27FC236}">
                <a16:creationId xmlns:a16="http://schemas.microsoft.com/office/drawing/2014/main" id="{AEFFE0E6-88A8-7B12-131B-55044D7DCAC9}"/>
              </a:ext>
            </a:extLst>
          </p:cNvPr>
          <p:cNvSpPr>
            <a:spLocks noGrp="1"/>
          </p:cNvSpPr>
          <p:nvPr>
            <p:ph type="dt" sz="half" idx="2"/>
          </p:nvPr>
        </p:nvSpPr>
        <p:spPr>
          <a:xfrm>
            <a:off x="-231841" y="6307710"/>
            <a:ext cx="2743200" cy="365125"/>
          </a:xfrm>
        </p:spPr>
        <p:txBody>
          <a:bodyPr/>
          <a:lstStyle/>
          <a:p>
            <a:fld id="{9EA4AF35-44A3-4253-8E1E-5558E7A3D006}" type="datetime1">
              <a:rPr lang="en-GB" smtClean="0"/>
              <a:pPr/>
              <a:t>06/09/2024</a:t>
            </a:fld>
            <a:endParaRPr lang="en-GB" dirty="0"/>
          </a:p>
        </p:txBody>
      </p:sp>
      <p:sp>
        <p:nvSpPr>
          <p:cNvPr id="12" name="Tijdelijke aanduiding voor voettekst 11">
            <a:extLst>
              <a:ext uri="{FF2B5EF4-FFF2-40B4-BE49-F238E27FC236}">
                <a16:creationId xmlns:a16="http://schemas.microsoft.com/office/drawing/2014/main" id="{AA871FA3-CDFE-5642-12CB-BB8FE506DCC7}"/>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3" name="Tijdelijke aanduiding voor dianummer 12">
            <a:extLst>
              <a:ext uri="{FF2B5EF4-FFF2-40B4-BE49-F238E27FC236}">
                <a16:creationId xmlns:a16="http://schemas.microsoft.com/office/drawing/2014/main" id="{CD54B5DF-2ACD-42D5-AA83-D2662082672F}"/>
              </a:ext>
            </a:extLst>
          </p:cNvPr>
          <p:cNvSpPr>
            <a:spLocks noGrp="1"/>
          </p:cNvSpPr>
          <p:nvPr>
            <p:ph type="sldNum" sz="quarter" idx="4"/>
          </p:nvPr>
        </p:nvSpPr>
        <p:spPr>
          <a:xfrm>
            <a:off x="11032276" y="6307710"/>
            <a:ext cx="540000" cy="360000"/>
          </a:xfrm>
        </p:spPr>
        <p:txBody>
          <a:bodyPr/>
          <a:lstStyle/>
          <a:p>
            <a:r>
              <a:rPr lang="en-GB"/>
              <a:t>6</a:t>
            </a:r>
            <a:endParaRPr lang="en-GB" dirty="0"/>
          </a:p>
        </p:txBody>
      </p:sp>
      <p:sp>
        <p:nvSpPr>
          <p:cNvPr id="6" name="Tijdelijke aanduiding voor inhoud 5">
            <a:extLst>
              <a:ext uri="{FF2B5EF4-FFF2-40B4-BE49-F238E27FC236}">
                <a16:creationId xmlns:a16="http://schemas.microsoft.com/office/drawing/2014/main" id="{D8CA69F5-DB02-CE14-DD92-AD04B0D043DB}"/>
              </a:ext>
            </a:extLst>
          </p:cNvPr>
          <p:cNvSpPr>
            <a:spLocks noGrp="1"/>
          </p:cNvSpPr>
          <p:nvPr>
            <p:ph sz="quarter" idx="12"/>
          </p:nvPr>
        </p:nvSpPr>
        <p:spPr>
          <a:xfrm>
            <a:off x="6816725" y="2024063"/>
            <a:ext cx="4751388" cy="4103687"/>
          </a:xfrm>
        </p:spPr>
        <p:txBody>
          <a:bodyPr/>
          <a:lstStyle/>
          <a:p>
            <a:r>
              <a:rPr lang="en-GB"/>
              <a:t>Lorem ipsum dolor sit amet, consectetuer adipiscing elit. Maecenas porttitor congue massa. Fusce posuere, magna sed pulvinar ultricies, purus lectus malesuada libero, sit amet commodo magna eros quis urna.</a:t>
            </a:r>
          </a:p>
          <a:p>
            <a:endParaRPr lang="en-GB"/>
          </a:p>
          <a:p>
            <a:r>
              <a:rPr lang="en-GB"/>
              <a:t>Nunc viverra imperdiet enim. Fusce est. Vivamus a tellus.</a:t>
            </a:r>
            <a:endParaRPr lang="en-GB" dirty="0"/>
          </a:p>
        </p:txBody>
      </p:sp>
      <p:sp>
        <p:nvSpPr>
          <p:cNvPr id="5" name="Tijdelijke aanduiding voor inhoud 4">
            <a:extLst>
              <a:ext uri="{FF2B5EF4-FFF2-40B4-BE49-F238E27FC236}">
                <a16:creationId xmlns:a16="http://schemas.microsoft.com/office/drawing/2014/main" id="{192BC257-A6E5-F81C-C805-DC5E3C7F56E5}"/>
              </a:ext>
            </a:extLst>
          </p:cNvPr>
          <p:cNvSpPr>
            <a:spLocks noGrp="1"/>
          </p:cNvSpPr>
          <p:nvPr>
            <p:ph sz="quarter" idx="11"/>
          </p:nvPr>
        </p:nvSpPr>
        <p:spPr>
          <a:xfrm>
            <a:off x="636588" y="2024063"/>
            <a:ext cx="5794375" cy="4102100"/>
          </a:xfrm>
        </p:spPr>
        <p:txBody>
          <a:bodyPr>
            <a:normAutofit lnSpcReduction="10000"/>
          </a:bodyPr>
          <a:lstStyle/>
          <a:p>
            <a:r>
              <a:rPr lang="en-GB"/>
              <a:t>Lorem ipsum dolor sit amet, consectetuer adipiscing elit. Maecenas porttitor congue massa. Fusce posuere, magna sed pulvinar ultricies, purus lectus malesuada libero, sit amet commodo magna eros quis urna.</a:t>
            </a:r>
          </a:p>
          <a:p>
            <a:endParaRPr lang="en-GB"/>
          </a:p>
          <a:p>
            <a:r>
              <a:rPr lang="en-GB"/>
              <a:t>Nunc viverra imperdiet enim. Fusce est. Vivamus a tellus.</a:t>
            </a:r>
          </a:p>
          <a:p>
            <a:endParaRPr lang="en-GB"/>
          </a:p>
          <a:p>
            <a:r>
              <a:rPr lang="en-GB"/>
              <a:t>Pellentesque habitant morbi tristique senectus et netus et malesuada fames ac turpis egestas. Proin pharetra nonummy pede. Mauris et orci.</a:t>
            </a:r>
            <a:endParaRPr lang="en-GB" dirty="0"/>
          </a:p>
        </p:txBody>
      </p:sp>
    </p:spTree>
    <p:extLst>
      <p:ext uri="{BB962C8B-B14F-4D97-AF65-F5344CB8AC3E}">
        <p14:creationId xmlns:p14="http://schemas.microsoft.com/office/powerpoint/2010/main" val="4040912436"/>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Tijdelijke aanduiding voor afbeelding 22" descr="Afbeelding met gebouw, steen, kolom, zuilengang&#10;&#10;Automatisch gegenereerde beschrijving">
            <a:extLst>
              <a:ext uri="{FF2B5EF4-FFF2-40B4-BE49-F238E27FC236}">
                <a16:creationId xmlns:a16="http://schemas.microsoft.com/office/drawing/2014/main" id="{8B5AEF40-74A4-8733-3217-B0125F305CF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9353" r="19353"/>
          <a:stretch/>
        </p:blipFill>
        <p:spPr>
          <a:xfrm>
            <a:off x="7106875" y="620713"/>
            <a:ext cx="4680000" cy="5089673"/>
          </a:xfrm>
        </p:spPr>
      </p:pic>
      <p:sp>
        <p:nvSpPr>
          <p:cNvPr id="16" name="Tijdelijke aanduiding voor tekst 15">
            <a:extLst>
              <a:ext uri="{FF2B5EF4-FFF2-40B4-BE49-F238E27FC236}">
                <a16:creationId xmlns:a16="http://schemas.microsoft.com/office/drawing/2014/main" id="{77478EB7-825C-1012-63E6-A155B657F165}"/>
              </a:ext>
            </a:extLst>
          </p:cNvPr>
          <p:cNvSpPr>
            <a:spLocks noGrp="1"/>
          </p:cNvSpPr>
          <p:nvPr>
            <p:ph type="body" sz="quarter" idx="22"/>
          </p:nvPr>
        </p:nvSpPr>
        <p:spPr>
          <a:xfrm>
            <a:off x="630253" y="4990386"/>
            <a:ext cx="6120000" cy="720000"/>
          </a:xfrm>
        </p:spPr>
        <p:txBody>
          <a:bodyPr/>
          <a:lstStyle/>
          <a:p>
            <a:r>
              <a:rPr lang="en-GB"/>
              <a:t>Lorem ipsum dolor sit amet, consectetuer</a:t>
            </a:r>
            <a:endParaRPr lang="en-GB" dirty="0"/>
          </a:p>
        </p:txBody>
      </p:sp>
      <p:sp>
        <p:nvSpPr>
          <p:cNvPr id="24" name="Tijdelijke aanduiding voor tekst 23">
            <a:extLst>
              <a:ext uri="{FF2B5EF4-FFF2-40B4-BE49-F238E27FC236}">
                <a16:creationId xmlns:a16="http://schemas.microsoft.com/office/drawing/2014/main" id="{375D473D-8DAE-83B6-E6D8-AD7566A35FC6}"/>
              </a:ext>
            </a:extLst>
          </p:cNvPr>
          <p:cNvSpPr>
            <a:spLocks noGrp="1"/>
          </p:cNvSpPr>
          <p:nvPr>
            <p:ph type="body" sz="quarter" idx="23"/>
          </p:nvPr>
        </p:nvSpPr>
        <p:spPr/>
        <p:txBody>
          <a:bodyPr/>
          <a:lstStyle/>
          <a:p>
            <a:endParaRPr lang="en-GB" dirty="0"/>
          </a:p>
        </p:txBody>
      </p:sp>
      <p:sp>
        <p:nvSpPr>
          <p:cNvPr id="25" name="Tijdelijke aanduiding voor tekst 24">
            <a:extLst>
              <a:ext uri="{FF2B5EF4-FFF2-40B4-BE49-F238E27FC236}">
                <a16:creationId xmlns:a16="http://schemas.microsoft.com/office/drawing/2014/main" id="{BF2890F2-8D5E-BDC7-248A-85B79617DD88}"/>
              </a:ext>
            </a:extLst>
          </p:cNvPr>
          <p:cNvSpPr>
            <a:spLocks noGrp="1"/>
          </p:cNvSpPr>
          <p:nvPr>
            <p:ph type="body" sz="quarter" idx="24"/>
          </p:nvPr>
        </p:nvSpPr>
        <p:spPr/>
        <p:txBody>
          <a:bodyPr/>
          <a:lstStyle/>
          <a:p>
            <a:endParaRPr lang="en-GB" dirty="0"/>
          </a:p>
        </p:txBody>
      </p:sp>
      <p:sp>
        <p:nvSpPr>
          <p:cNvPr id="13" name="Tijdelijke aanduiding voor tekst 12">
            <a:extLst>
              <a:ext uri="{FF2B5EF4-FFF2-40B4-BE49-F238E27FC236}">
                <a16:creationId xmlns:a16="http://schemas.microsoft.com/office/drawing/2014/main" id="{EB4A4C2A-76BA-24EA-D4DC-CB34547D3EED}"/>
              </a:ext>
            </a:extLst>
          </p:cNvPr>
          <p:cNvSpPr>
            <a:spLocks noGrp="1"/>
          </p:cNvSpPr>
          <p:nvPr>
            <p:ph type="body" sz="quarter" idx="19"/>
          </p:nvPr>
        </p:nvSpPr>
        <p:spPr>
          <a:xfrm>
            <a:off x="630253" y="4095467"/>
            <a:ext cx="6120000" cy="720000"/>
          </a:xfrm>
        </p:spPr>
        <p:txBody>
          <a:bodyPr/>
          <a:lstStyle/>
          <a:p>
            <a:r>
              <a:rPr lang="en-GB"/>
              <a:t>Lorem ipsum dolor sit amet, consectetuer</a:t>
            </a:r>
            <a:endParaRPr lang="en-GB" dirty="0"/>
          </a:p>
        </p:txBody>
      </p:sp>
      <p:sp>
        <p:nvSpPr>
          <p:cNvPr id="21" name="Tijdelijke aanduiding voor tekst 20">
            <a:extLst>
              <a:ext uri="{FF2B5EF4-FFF2-40B4-BE49-F238E27FC236}">
                <a16:creationId xmlns:a16="http://schemas.microsoft.com/office/drawing/2014/main" id="{9F55C1D1-74D6-95CD-1137-A196ECF1AAE7}"/>
              </a:ext>
            </a:extLst>
          </p:cNvPr>
          <p:cNvSpPr>
            <a:spLocks noGrp="1"/>
          </p:cNvSpPr>
          <p:nvPr>
            <p:ph type="body" sz="quarter" idx="20"/>
          </p:nvPr>
        </p:nvSpPr>
        <p:spPr/>
        <p:txBody>
          <a:bodyPr/>
          <a:lstStyle/>
          <a:p>
            <a:endParaRPr lang="en-GB" dirty="0"/>
          </a:p>
        </p:txBody>
      </p:sp>
      <p:sp>
        <p:nvSpPr>
          <p:cNvPr id="22" name="Tijdelijke aanduiding voor tekst 21">
            <a:extLst>
              <a:ext uri="{FF2B5EF4-FFF2-40B4-BE49-F238E27FC236}">
                <a16:creationId xmlns:a16="http://schemas.microsoft.com/office/drawing/2014/main" id="{523DE4AF-240C-09BA-F6C5-A636891DE72E}"/>
              </a:ext>
            </a:extLst>
          </p:cNvPr>
          <p:cNvSpPr>
            <a:spLocks noGrp="1"/>
          </p:cNvSpPr>
          <p:nvPr>
            <p:ph type="body" sz="quarter" idx="21"/>
          </p:nvPr>
        </p:nvSpPr>
        <p:spPr/>
        <p:txBody>
          <a:bodyPr/>
          <a:lstStyle/>
          <a:p>
            <a:endParaRPr lang="en-GB" dirty="0"/>
          </a:p>
        </p:txBody>
      </p:sp>
      <p:sp>
        <p:nvSpPr>
          <p:cNvPr id="10" name="Tijdelijke aanduiding voor tekst 9">
            <a:extLst>
              <a:ext uri="{FF2B5EF4-FFF2-40B4-BE49-F238E27FC236}">
                <a16:creationId xmlns:a16="http://schemas.microsoft.com/office/drawing/2014/main" id="{F8D61435-E1EE-2054-EEF1-50C78EB13D5B}"/>
              </a:ext>
            </a:extLst>
          </p:cNvPr>
          <p:cNvSpPr>
            <a:spLocks noGrp="1"/>
          </p:cNvSpPr>
          <p:nvPr>
            <p:ph type="body" sz="quarter" idx="16"/>
          </p:nvPr>
        </p:nvSpPr>
        <p:spPr>
          <a:xfrm>
            <a:off x="630253" y="3160282"/>
            <a:ext cx="6120000" cy="720000"/>
          </a:xfrm>
        </p:spPr>
        <p:txBody>
          <a:bodyPr/>
          <a:lstStyle/>
          <a:p>
            <a:r>
              <a:rPr lang="en-GB"/>
              <a:t>Lorem ipsum dolor sit amet, consectetuer</a:t>
            </a:r>
            <a:endParaRPr lang="en-GB" dirty="0"/>
          </a:p>
        </p:txBody>
      </p:sp>
      <p:sp>
        <p:nvSpPr>
          <p:cNvPr id="18" name="Tijdelijke aanduiding voor tekst 17">
            <a:extLst>
              <a:ext uri="{FF2B5EF4-FFF2-40B4-BE49-F238E27FC236}">
                <a16:creationId xmlns:a16="http://schemas.microsoft.com/office/drawing/2014/main" id="{D1EE1F60-EACB-46BD-F89E-DF7BB8833FF3}"/>
              </a:ext>
            </a:extLst>
          </p:cNvPr>
          <p:cNvSpPr>
            <a:spLocks noGrp="1"/>
          </p:cNvSpPr>
          <p:nvPr>
            <p:ph type="body" sz="quarter" idx="17"/>
          </p:nvPr>
        </p:nvSpPr>
        <p:spPr/>
        <p:txBody>
          <a:bodyPr/>
          <a:lstStyle/>
          <a:p>
            <a:endParaRPr lang="en-GB" dirty="0"/>
          </a:p>
        </p:txBody>
      </p:sp>
      <p:sp>
        <p:nvSpPr>
          <p:cNvPr id="20" name="Tijdelijke aanduiding voor tekst 19">
            <a:extLst>
              <a:ext uri="{FF2B5EF4-FFF2-40B4-BE49-F238E27FC236}">
                <a16:creationId xmlns:a16="http://schemas.microsoft.com/office/drawing/2014/main" id="{D02E4777-F762-E481-C3FA-285412F92A08}"/>
              </a:ext>
            </a:extLst>
          </p:cNvPr>
          <p:cNvSpPr>
            <a:spLocks noGrp="1"/>
          </p:cNvSpPr>
          <p:nvPr>
            <p:ph type="body" sz="quarter" idx="18"/>
          </p:nvPr>
        </p:nvSpPr>
        <p:spPr/>
        <p:txBody>
          <a:bodyPr/>
          <a:lstStyle/>
          <a:p>
            <a:endParaRPr lang="en-GB" dirty="0"/>
          </a:p>
        </p:txBody>
      </p:sp>
      <p:sp>
        <p:nvSpPr>
          <p:cNvPr id="6" name="Tijdelijke aanduiding voor tekst 5">
            <a:extLst>
              <a:ext uri="{FF2B5EF4-FFF2-40B4-BE49-F238E27FC236}">
                <a16:creationId xmlns:a16="http://schemas.microsoft.com/office/drawing/2014/main" id="{B6488EA4-686E-BDB7-2DC4-CD0723533B4D}"/>
              </a:ext>
            </a:extLst>
          </p:cNvPr>
          <p:cNvSpPr>
            <a:spLocks noGrp="1"/>
          </p:cNvSpPr>
          <p:nvPr>
            <p:ph type="body" sz="quarter" idx="10"/>
          </p:nvPr>
        </p:nvSpPr>
        <p:spPr>
          <a:xfrm>
            <a:off x="630253" y="2239963"/>
            <a:ext cx="6120000" cy="720000"/>
          </a:xfrm>
        </p:spPr>
        <p:txBody>
          <a:bodyPr/>
          <a:lstStyle/>
          <a:p>
            <a:r>
              <a:rPr lang="en-GB"/>
              <a:t>Lorem ipsum dolor sit amet, consectetuer</a:t>
            </a:r>
            <a:endParaRPr lang="en-GB" dirty="0"/>
          </a:p>
        </p:txBody>
      </p:sp>
      <p:sp>
        <p:nvSpPr>
          <p:cNvPr id="19" name="Tijdelijke aanduiding voor tekst 18">
            <a:extLst>
              <a:ext uri="{FF2B5EF4-FFF2-40B4-BE49-F238E27FC236}">
                <a16:creationId xmlns:a16="http://schemas.microsoft.com/office/drawing/2014/main" id="{51BE0CFA-3C8E-CD5C-2107-4E3ACDA8863E}"/>
              </a:ext>
            </a:extLst>
          </p:cNvPr>
          <p:cNvSpPr>
            <a:spLocks noGrp="1"/>
          </p:cNvSpPr>
          <p:nvPr>
            <p:ph type="body" sz="quarter" idx="12"/>
          </p:nvPr>
        </p:nvSpPr>
        <p:spPr>
          <a:xfrm>
            <a:off x="6715839" y="2239963"/>
            <a:ext cx="36000" cy="720000"/>
          </a:xfrm>
        </p:spPr>
        <p:txBody>
          <a:bodyPr/>
          <a:lstStyle/>
          <a:p>
            <a:endParaRPr lang="en-GB" dirty="0"/>
          </a:p>
        </p:txBody>
      </p:sp>
      <p:sp>
        <p:nvSpPr>
          <p:cNvPr id="17" name="Tijdelijke aanduiding voor tekst 16">
            <a:extLst>
              <a:ext uri="{FF2B5EF4-FFF2-40B4-BE49-F238E27FC236}">
                <a16:creationId xmlns:a16="http://schemas.microsoft.com/office/drawing/2014/main" id="{60434FE7-8A84-5B7A-7FF3-1ED2BD47DB17}"/>
              </a:ext>
            </a:extLst>
          </p:cNvPr>
          <p:cNvSpPr>
            <a:spLocks noGrp="1"/>
          </p:cNvSpPr>
          <p:nvPr>
            <p:ph type="body" sz="quarter" idx="15"/>
          </p:nvPr>
        </p:nvSpPr>
        <p:spPr/>
        <p:txBody>
          <a:bodyPr/>
          <a:lstStyle/>
          <a:p>
            <a:endParaRPr lang="en-GB" dirty="0"/>
          </a:p>
        </p:txBody>
      </p:sp>
      <p:sp>
        <p:nvSpPr>
          <p:cNvPr id="5" name="Titel 4">
            <a:extLst>
              <a:ext uri="{FF2B5EF4-FFF2-40B4-BE49-F238E27FC236}">
                <a16:creationId xmlns:a16="http://schemas.microsoft.com/office/drawing/2014/main" id="{6F2B2562-FE65-E84A-7E0F-BFEAC4361566}"/>
              </a:ext>
            </a:extLst>
          </p:cNvPr>
          <p:cNvSpPr>
            <a:spLocks noGrp="1"/>
          </p:cNvSpPr>
          <p:nvPr>
            <p:ph type="title"/>
          </p:nvPr>
        </p:nvSpPr>
        <p:spPr>
          <a:xfrm>
            <a:off x="495299" y="530225"/>
            <a:ext cx="6254954" cy="1325563"/>
          </a:xfrm>
        </p:spPr>
        <p:txBody>
          <a:bodyPr/>
          <a:lstStyle/>
          <a:p>
            <a:r>
              <a:rPr lang="en-GB"/>
              <a:t>LOREM IPSUM DOLOR SIT AMET,</a:t>
            </a:r>
            <a:endParaRPr lang="en-GB" dirty="0"/>
          </a:p>
        </p:txBody>
      </p:sp>
      <p:sp>
        <p:nvSpPr>
          <p:cNvPr id="50" name="Tijdelijke aanduiding voor datum 49">
            <a:extLst>
              <a:ext uri="{FF2B5EF4-FFF2-40B4-BE49-F238E27FC236}">
                <a16:creationId xmlns:a16="http://schemas.microsoft.com/office/drawing/2014/main" id="{6A050CE1-4C1D-790F-C3F1-271CADCC6D42}"/>
              </a:ext>
            </a:extLst>
          </p:cNvPr>
          <p:cNvSpPr>
            <a:spLocks noGrp="1"/>
          </p:cNvSpPr>
          <p:nvPr>
            <p:ph type="dt" sz="half" idx="2"/>
          </p:nvPr>
        </p:nvSpPr>
        <p:spPr>
          <a:xfrm>
            <a:off x="-231841" y="6307710"/>
            <a:ext cx="2743200" cy="365125"/>
          </a:xfrm>
        </p:spPr>
        <p:txBody>
          <a:bodyPr/>
          <a:lstStyle/>
          <a:p>
            <a:fld id="{11C46323-B0F5-43CA-81C2-989342DC0C48}" type="datetime1">
              <a:rPr lang="en-GB" smtClean="0"/>
              <a:pPr/>
              <a:t>06/09/2024</a:t>
            </a:fld>
            <a:endParaRPr lang="en-GB" dirty="0"/>
          </a:p>
        </p:txBody>
      </p:sp>
      <p:sp>
        <p:nvSpPr>
          <p:cNvPr id="48" name="Tijdelijke aanduiding voor voettekst 47">
            <a:extLst>
              <a:ext uri="{FF2B5EF4-FFF2-40B4-BE49-F238E27FC236}">
                <a16:creationId xmlns:a16="http://schemas.microsoft.com/office/drawing/2014/main" id="{BB87E5B1-161F-D487-E6FC-95CB0AFAE898}"/>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49" name="Tijdelijke aanduiding voor dianummer 48">
            <a:extLst>
              <a:ext uri="{FF2B5EF4-FFF2-40B4-BE49-F238E27FC236}">
                <a16:creationId xmlns:a16="http://schemas.microsoft.com/office/drawing/2014/main" id="{8A8C131B-AEBB-A4F4-A314-66DF4DA24D97}"/>
              </a:ext>
            </a:extLst>
          </p:cNvPr>
          <p:cNvSpPr>
            <a:spLocks noGrp="1"/>
          </p:cNvSpPr>
          <p:nvPr>
            <p:ph type="sldNum" sz="quarter" idx="4"/>
          </p:nvPr>
        </p:nvSpPr>
        <p:spPr>
          <a:xfrm>
            <a:off x="11032276" y="6307710"/>
            <a:ext cx="540000" cy="360000"/>
          </a:xfrm>
        </p:spPr>
        <p:txBody>
          <a:bodyPr/>
          <a:lstStyle/>
          <a:p>
            <a:r>
              <a:rPr lang="en-GB"/>
              <a:t>7</a:t>
            </a:r>
            <a:endParaRPr lang="en-GB" dirty="0"/>
          </a:p>
        </p:txBody>
      </p:sp>
    </p:spTree>
    <p:extLst>
      <p:ext uri="{BB962C8B-B14F-4D97-AF65-F5344CB8AC3E}">
        <p14:creationId xmlns:p14="http://schemas.microsoft.com/office/powerpoint/2010/main" val="3493338482"/>
      </p:ext>
    </p:extLst>
  </p:cSld>
  <p:clrMapOvr>
    <a:masterClrMapping/>
  </p:clrMapOvr>
  <p:transition spd="med">
    <p:wip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Tijdelijke aanduiding voor afbeelding 26" descr="Afbeelding met gebouw, steen, kolom, zuilengang&#10;&#10;Automatisch gegenereerde beschrijving">
            <a:extLst>
              <a:ext uri="{FF2B5EF4-FFF2-40B4-BE49-F238E27FC236}">
                <a16:creationId xmlns:a16="http://schemas.microsoft.com/office/drawing/2014/main" id="{B39A927C-6A4A-0338-2C0B-7906FF164FDD}"/>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14987" r="14987"/>
          <a:stretch/>
        </p:blipFill>
        <p:spPr>
          <a:xfrm>
            <a:off x="6054725" y="466725"/>
            <a:ext cx="5940425" cy="5654675"/>
          </a:xfrm>
        </p:spPr>
      </p:pic>
      <p:pic>
        <p:nvPicPr>
          <p:cNvPr id="28" name="Tijdelijke aanduiding voor afbeelding 27">
            <a:extLst>
              <a:ext uri="{FF2B5EF4-FFF2-40B4-BE49-F238E27FC236}">
                <a16:creationId xmlns:a16="http://schemas.microsoft.com/office/drawing/2014/main" id="{FBFA505D-84BF-361B-272B-0F2D875DF748}"/>
              </a:ext>
            </a:extLst>
          </p:cNvPr>
          <p:cNvPicPr>
            <a:picLocks noGrp="1" noChangeAspect="1"/>
          </p:cNvPicPr>
          <p:nvPr>
            <p:ph type="pic" sz="quarter" idx="18"/>
          </p:nvPr>
        </p:nvPicPr>
        <p:blipFill rotWithShape="1">
          <a:blip r:embed="rId4">
            <a:extLst>
              <a:ext uri="{96DAC541-7B7A-43D3-8B79-37D633B846F1}">
                <asvg:svgBlip xmlns:asvg="http://schemas.microsoft.com/office/drawing/2016/SVG/main" r:embed="rId5"/>
              </a:ext>
            </a:extLst>
          </a:blip>
          <a:srcRect t="1136" b="1136"/>
          <a:stretch/>
        </p:blipFill>
        <p:spPr>
          <a:xfrm>
            <a:off x="1173389" y="2484664"/>
            <a:ext cx="1260000" cy="1260000"/>
          </a:xfrm>
        </p:spPr>
      </p:pic>
      <p:pic>
        <p:nvPicPr>
          <p:cNvPr id="29" name="Tijdelijke aanduiding voor afbeelding 28">
            <a:extLst>
              <a:ext uri="{FF2B5EF4-FFF2-40B4-BE49-F238E27FC236}">
                <a16:creationId xmlns:a16="http://schemas.microsoft.com/office/drawing/2014/main" id="{F74EC71B-2572-09DA-7C7D-AB8454CBCA5F}"/>
              </a:ext>
            </a:extLst>
          </p:cNvPr>
          <p:cNvPicPr>
            <a:picLocks noGrp="1" noChangeAspect="1"/>
          </p:cNvPicPr>
          <p:nvPr>
            <p:ph type="pic" sz="quarter" idx="20"/>
          </p:nvPr>
        </p:nvPicPr>
        <p:blipFill rotWithShape="1">
          <a:blip r:embed="rId4">
            <a:extLst>
              <a:ext uri="{96DAC541-7B7A-43D3-8B79-37D633B846F1}">
                <asvg:svgBlip xmlns:asvg="http://schemas.microsoft.com/office/drawing/2016/SVG/main" r:embed="rId5"/>
              </a:ext>
            </a:extLst>
          </a:blip>
          <a:srcRect t="1075" b="1075"/>
          <a:stretch/>
        </p:blipFill>
        <p:spPr>
          <a:xfrm>
            <a:off x="3888723" y="2484664"/>
            <a:ext cx="1260000" cy="1260000"/>
          </a:xfrm>
        </p:spPr>
      </p:pic>
      <p:sp>
        <p:nvSpPr>
          <p:cNvPr id="19" name="Titel 18">
            <a:extLst>
              <a:ext uri="{FF2B5EF4-FFF2-40B4-BE49-F238E27FC236}">
                <a16:creationId xmlns:a16="http://schemas.microsoft.com/office/drawing/2014/main" id="{A45F7C97-F2B4-7133-BC1F-B21A58F54F49}"/>
              </a:ext>
            </a:extLst>
          </p:cNvPr>
          <p:cNvSpPr>
            <a:spLocks noGrp="1"/>
          </p:cNvSpPr>
          <p:nvPr>
            <p:ph type="title"/>
          </p:nvPr>
        </p:nvSpPr>
        <p:spPr>
          <a:xfrm>
            <a:off x="495300" y="530225"/>
            <a:ext cx="5193222" cy="1325563"/>
          </a:xfrm>
        </p:spPr>
        <p:txBody>
          <a:bodyPr>
            <a:normAutofit/>
          </a:bodyPr>
          <a:lstStyle/>
          <a:p>
            <a:r>
              <a:rPr lang="en-GB"/>
              <a:t>LOREM IPSUM</a:t>
            </a:r>
            <a:br>
              <a:rPr lang="en-GB"/>
            </a:br>
            <a:endParaRPr lang="en-GB" dirty="0"/>
          </a:p>
        </p:txBody>
      </p:sp>
      <p:sp>
        <p:nvSpPr>
          <p:cNvPr id="11" name="Tijdelijke aanduiding voor datum 10">
            <a:extLst>
              <a:ext uri="{FF2B5EF4-FFF2-40B4-BE49-F238E27FC236}">
                <a16:creationId xmlns:a16="http://schemas.microsoft.com/office/drawing/2014/main" id="{AE750EC5-FBF6-367C-D29B-3A09D914838E}"/>
              </a:ext>
            </a:extLst>
          </p:cNvPr>
          <p:cNvSpPr>
            <a:spLocks noGrp="1"/>
          </p:cNvSpPr>
          <p:nvPr>
            <p:ph type="dt" sz="half" idx="2"/>
          </p:nvPr>
        </p:nvSpPr>
        <p:spPr>
          <a:xfrm>
            <a:off x="-231841" y="6307710"/>
            <a:ext cx="2743200" cy="365125"/>
          </a:xfrm>
        </p:spPr>
        <p:txBody>
          <a:bodyPr/>
          <a:lstStyle/>
          <a:p>
            <a:fld id="{338E0EC9-8007-4CD6-92A7-85949D7B0DD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C93AB67C-1FBD-6EC5-BEE4-4D804631B615}"/>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846FB00F-BF02-C9EF-59B9-28028E7E2A3A}"/>
              </a:ext>
            </a:extLst>
          </p:cNvPr>
          <p:cNvSpPr>
            <a:spLocks noGrp="1"/>
          </p:cNvSpPr>
          <p:nvPr>
            <p:ph type="sldNum" sz="quarter" idx="4"/>
          </p:nvPr>
        </p:nvSpPr>
        <p:spPr>
          <a:xfrm>
            <a:off x="11032276" y="6307710"/>
            <a:ext cx="540000" cy="360000"/>
          </a:xfrm>
        </p:spPr>
        <p:txBody>
          <a:bodyPr/>
          <a:lstStyle/>
          <a:p>
            <a:r>
              <a:rPr lang="en-GB"/>
              <a:t>8</a:t>
            </a:r>
            <a:endParaRPr lang="en-GB" dirty="0"/>
          </a:p>
        </p:txBody>
      </p:sp>
      <p:sp>
        <p:nvSpPr>
          <p:cNvPr id="23" name="Tijdelijke aanduiding voor tekst 22">
            <a:extLst>
              <a:ext uri="{FF2B5EF4-FFF2-40B4-BE49-F238E27FC236}">
                <a16:creationId xmlns:a16="http://schemas.microsoft.com/office/drawing/2014/main" id="{F1C34994-C5E4-8DAA-76E6-D65CEC6EC19F}"/>
              </a:ext>
            </a:extLst>
          </p:cNvPr>
          <p:cNvSpPr>
            <a:spLocks noGrp="1"/>
          </p:cNvSpPr>
          <p:nvPr>
            <p:ph type="body" sz="quarter" idx="19"/>
          </p:nvPr>
        </p:nvSpPr>
        <p:spPr>
          <a:xfrm>
            <a:off x="633413" y="3889375"/>
            <a:ext cx="2339975" cy="2232025"/>
          </a:xfrm>
        </p:spPr>
        <p:txBody>
          <a:bodyPr>
            <a:normAutofit/>
          </a:bodyPr>
          <a:lstStyle/>
          <a:p>
            <a:r>
              <a:rPr lang="en-GB"/>
              <a:t>Lorem ipsum dolor sit amet, consectetuer adipiscing elit. Maecenas porttitor congue massa. Fusce posuere, magna</a:t>
            </a:r>
            <a:endParaRPr lang="en-GB" dirty="0"/>
          </a:p>
        </p:txBody>
      </p:sp>
      <p:sp>
        <p:nvSpPr>
          <p:cNvPr id="25" name="Tijdelijke aanduiding voor tekst 24">
            <a:extLst>
              <a:ext uri="{FF2B5EF4-FFF2-40B4-BE49-F238E27FC236}">
                <a16:creationId xmlns:a16="http://schemas.microsoft.com/office/drawing/2014/main" id="{8AAD5BB0-F8FE-5A0D-5E66-318810AB1787}"/>
              </a:ext>
            </a:extLst>
          </p:cNvPr>
          <p:cNvSpPr>
            <a:spLocks noGrp="1"/>
          </p:cNvSpPr>
          <p:nvPr>
            <p:ph type="body" sz="quarter" idx="21"/>
          </p:nvPr>
        </p:nvSpPr>
        <p:spPr>
          <a:xfrm>
            <a:off x="3348038" y="3889375"/>
            <a:ext cx="2339975" cy="2232025"/>
          </a:xfrm>
        </p:spPr>
        <p:txBody>
          <a:bodyPr>
            <a:normAutofit/>
          </a:bodyPr>
          <a:lstStyle/>
          <a:p>
            <a:r>
              <a:rPr lang="en-GB"/>
              <a:t>Lorem ipsum dolor sit amet, consectetuer adipiscing elit. Maecenas porttitor congue massa. Fusce posuere, magna</a:t>
            </a:r>
            <a:endParaRPr lang="en-GB" dirty="0"/>
          </a:p>
        </p:txBody>
      </p:sp>
    </p:spTree>
    <p:extLst>
      <p:ext uri="{BB962C8B-B14F-4D97-AF65-F5344CB8AC3E}">
        <p14:creationId xmlns:p14="http://schemas.microsoft.com/office/powerpoint/2010/main" val="3403762693"/>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0CF0951-9D6D-A8F6-30E1-B9F83CA75120}"/>
              </a:ext>
            </a:extLst>
          </p:cNvPr>
          <p:cNvSpPr>
            <a:spLocks noGrp="1"/>
          </p:cNvSpPr>
          <p:nvPr>
            <p:ph type="title"/>
          </p:nvPr>
        </p:nvSpPr>
        <p:spPr>
          <a:xfrm>
            <a:off x="495300" y="530225"/>
            <a:ext cx="7077980" cy="1325563"/>
          </a:xfrm>
        </p:spPr>
        <p:txBody>
          <a:bodyPr>
            <a:normAutofit/>
          </a:bodyPr>
          <a:lstStyle/>
          <a:p>
            <a:r>
              <a:rPr lang="en-GB"/>
              <a:t>LOREM IPSUM DOLOR</a:t>
            </a:r>
            <a:br>
              <a:rPr lang="en-GB"/>
            </a:br>
            <a:endParaRPr lang="en-GB" dirty="0"/>
          </a:p>
        </p:txBody>
      </p:sp>
      <p:sp>
        <p:nvSpPr>
          <p:cNvPr id="61" name="Tijdelijke aanduiding voor datum 60">
            <a:extLst>
              <a:ext uri="{FF2B5EF4-FFF2-40B4-BE49-F238E27FC236}">
                <a16:creationId xmlns:a16="http://schemas.microsoft.com/office/drawing/2014/main" id="{721232CF-6D83-30A1-47DB-D72D4A956581}"/>
              </a:ext>
            </a:extLst>
          </p:cNvPr>
          <p:cNvSpPr>
            <a:spLocks noGrp="1"/>
          </p:cNvSpPr>
          <p:nvPr>
            <p:ph type="dt" sz="half" idx="2"/>
          </p:nvPr>
        </p:nvSpPr>
        <p:spPr>
          <a:xfrm>
            <a:off x="-231841" y="6307710"/>
            <a:ext cx="2743200" cy="365125"/>
          </a:xfrm>
        </p:spPr>
        <p:txBody>
          <a:bodyPr/>
          <a:lstStyle/>
          <a:p>
            <a:fld id="{80020381-55C4-44A6-A238-7BB6EE4264DC}" type="datetime1">
              <a:rPr lang="en-GB" smtClean="0"/>
              <a:pPr/>
              <a:t>06/09/2024</a:t>
            </a:fld>
            <a:endParaRPr lang="en-GB" dirty="0"/>
          </a:p>
        </p:txBody>
      </p:sp>
      <p:sp>
        <p:nvSpPr>
          <p:cNvPr id="48" name="Tijdelijke aanduiding voor voettekst 47">
            <a:extLst>
              <a:ext uri="{FF2B5EF4-FFF2-40B4-BE49-F238E27FC236}">
                <a16:creationId xmlns:a16="http://schemas.microsoft.com/office/drawing/2014/main" id="{C3532AFE-0D5B-9770-340B-AF340B8C98A7}"/>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49" name="Tijdelijke aanduiding voor dianummer 48">
            <a:extLst>
              <a:ext uri="{FF2B5EF4-FFF2-40B4-BE49-F238E27FC236}">
                <a16:creationId xmlns:a16="http://schemas.microsoft.com/office/drawing/2014/main" id="{DF038229-3F59-2ACA-80BF-34D69C1FF05B}"/>
              </a:ext>
            </a:extLst>
          </p:cNvPr>
          <p:cNvSpPr>
            <a:spLocks noGrp="1"/>
          </p:cNvSpPr>
          <p:nvPr>
            <p:ph type="sldNum" sz="quarter" idx="4"/>
          </p:nvPr>
        </p:nvSpPr>
        <p:spPr>
          <a:xfrm>
            <a:off x="11032276" y="6307710"/>
            <a:ext cx="540000" cy="360000"/>
          </a:xfrm>
        </p:spPr>
        <p:txBody>
          <a:bodyPr/>
          <a:lstStyle/>
          <a:p>
            <a:r>
              <a:rPr lang="en-GB"/>
              <a:t>9</a:t>
            </a:r>
            <a:endParaRPr lang="en-GB" dirty="0"/>
          </a:p>
        </p:txBody>
      </p:sp>
      <p:pic>
        <p:nvPicPr>
          <p:cNvPr id="18" name="Tijdelijke aanduiding voor afbeelding 17">
            <a:extLst>
              <a:ext uri="{FF2B5EF4-FFF2-40B4-BE49-F238E27FC236}">
                <a16:creationId xmlns:a16="http://schemas.microsoft.com/office/drawing/2014/main" id="{294BDE46-6807-76B7-D804-57A7C44D2093}"/>
              </a:ext>
            </a:extLst>
          </p:cNvPr>
          <p:cNvPicPr>
            <a:picLocks noGrp="1" noChangeAspect="1"/>
          </p:cNvPicPr>
          <p:nvPr>
            <p:ph type="pic" sz="quarter" idx="24"/>
          </p:nvPr>
        </p:nvPicPr>
        <p:blipFill rotWithShape="1">
          <a:blip r:embed="rId3">
            <a:extLst>
              <a:ext uri="{96DAC541-7B7A-43D3-8B79-37D633B846F1}">
                <asvg:svgBlip xmlns:asvg="http://schemas.microsoft.com/office/drawing/2016/SVG/main" r:embed="rId4"/>
              </a:ext>
            </a:extLst>
          </a:blip>
          <a:srcRect t="1136" b="1136"/>
          <a:stretch/>
        </p:blipFill>
        <p:spPr>
          <a:xfrm>
            <a:off x="9280525" y="2484438"/>
            <a:ext cx="1260475" cy="1260475"/>
          </a:xfrm>
        </p:spPr>
      </p:pic>
      <p:sp>
        <p:nvSpPr>
          <p:cNvPr id="11" name="Tijdelijke aanduiding voor tekst 10">
            <a:extLst>
              <a:ext uri="{FF2B5EF4-FFF2-40B4-BE49-F238E27FC236}">
                <a16:creationId xmlns:a16="http://schemas.microsoft.com/office/drawing/2014/main" id="{4DD17BE5-BC4F-6DF5-F08A-B71E0AB4147D}"/>
              </a:ext>
            </a:extLst>
          </p:cNvPr>
          <p:cNvSpPr>
            <a:spLocks noGrp="1"/>
          </p:cNvSpPr>
          <p:nvPr>
            <p:ph type="body" sz="quarter" idx="25"/>
          </p:nvPr>
        </p:nvSpPr>
        <p:spPr>
          <a:xfrm>
            <a:off x="8740775" y="3889375"/>
            <a:ext cx="2339975" cy="2238375"/>
          </a:xfrm>
        </p:spPr>
        <p:txBody>
          <a:bodyPr>
            <a:normAutofit/>
          </a:bodyPr>
          <a:lstStyle/>
          <a:p>
            <a:r>
              <a:rPr lang="en-GB"/>
              <a:t>Lorem ipsum dolor sit amet, consectetuer adipiscing elit. Maecenas porttitor congue massa.</a:t>
            </a:r>
            <a:endParaRPr lang="en-GB" dirty="0"/>
          </a:p>
        </p:txBody>
      </p:sp>
      <p:pic>
        <p:nvPicPr>
          <p:cNvPr id="20" name="Tijdelijke aanduiding voor afbeelding 19">
            <a:extLst>
              <a:ext uri="{FF2B5EF4-FFF2-40B4-BE49-F238E27FC236}">
                <a16:creationId xmlns:a16="http://schemas.microsoft.com/office/drawing/2014/main" id="{5E1FAC95-EE72-E170-B228-CB5DF66C15D6}"/>
              </a:ext>
            </a:extLst>
          </p:cNvPr>
          <p:cNvPicPr>
            <a:picLocks noGrp="1" noChangeAspect="1"/>
          </p:cNvPicPr>
          <p:nvPr>
            <p:ph type="pic" sz="quarter" idx="22"/>
          </p:nvPr>
        </p:nvPicPr>
        <p:blipFill rotWithShape="1">
          <a:blip r:embed="rId3">
            <a:extLst>
              <a:ext uri="{96DAC541-7B7A-43D3-8B79-37D633B846F1}">
                <asvg:svgBlip xmlns:asvg="http://schemas.microsoft.com/office/drawing/2016/SVG/main" r:embed="rId4"/>
              </a:ext>
            </a:extLst>
          </a:blip>
          <a:srcRect t="1136" b="1136"/>
          <a:stretch/>
        </p:blipFill>
        <p:spPr>
          <a:xfrm>
            <a:off x="6565900" y="2484438"/>
            <a:ext cx="1260475" cy="1260475"/>
          </a:xfrm>
        </p:spPr>
      </p:pic>
      <p:sp>
        <p:nvSpPr>
          <p:cNvPr id="13" name="Tijdelijke aanduiding voor tekst 12">
            <a:extLst>
              <a:ext uri="{FF2B5EF4-FFF2-40B4-BE49-F238E27FC236}">
                <a16:creationId xmlns:a16="http://schemas.microsoft.com/office/drawing/2014/main" id="{AA4DC156-4B5C-4D4F-0C61-D014837C1023}"/>
              </a:ext>
            </a:extLst>
          </p:cNvPr>
          <p:cNvSpPr>
            <a:spLocks noGrp="1"/>
          </p:cNvSpPr>
          <p:nvPr>
            <p:ph type="body" sz="quarter" idx="23"/>
          </p:nvPr>
        </p:nvSpPr>
        <p:spPr>
          <a:xfrm>
            <a:off x="6026150" y="3889375"/>
            <a:ext cx="2339975" cy="2238375"/>
          </a:xfrm>
        </p:spPr>
        <p:txBody>
          <a:bodyPr/>
          <a:lstStyle/>
          <a:p>
            <a:r>
              <a:rPr lang="en-GB"/>
              <a:t>Lorem ipsum dolor sit amet, consectetuer adipiscing elit. Maecenas porttitor congue massa.</a:t>
            </a:r>
            <a:endParaRPr lang="en-GB" dirty="0"/>
          </a:p>
        </p:txBody>
      </p:sp>
      <p:pic>
        <p:nvPicPr>
          <p:cNvPr id="21" name="Tijdelijke aanduiding voor afbeelding 20">
            <a:extLst>
              <a:ext uri="{FF2B5EF4-FFF2-40B4-BE49-F238E27FC236}">
                <a16:creationId xmlns:a16="http://schemas.microsoft.com/office/drawing/2014/main" id="{08C3DBF4-C22E-152A-B4F8-FF9030230401}"/>
              </a:ext>
            </a:extLst>
          </p:cNvPr>
          <p:cNvPicPr>
            <a:picLocks noGrp="1" noChangeAspect="1"/>
          </p:cNvPicPr>
          <p:nvPr>
            <p:ph type="pic" sz="quarter" idx="20"/>
          </p:nvPr>
        </p:nvPicPr>
        <p:blipFill rotWithShape="1">
          <a:blip r:embed="rId3">
            <a:extLst>
              <a:ext uri="{96DAC541-7B7A-43D3-8B79-37D633B846F1}">
                <asvg:svgBlip xmlns:asvg="http://schemas.microsoft.com/office/drawing/2016/SVG/main" r:embed="rId4"/>
              </a:ext>
            </a:extLst>
          </a:blip>
          <a:srcRect t="1075" b="1075"/>
          <a:stretch/>
        </p:blipFill>
        <p:spPr>
          <a:xfrm>
            <a:off x="3889375" y="2484438"/>
            <a:ext cx="1258888" cy="1260475"/>
          </a:xfrm>
        </p:spPr>
      </p:pic>
      <p:sp>
        <p:nvSpPr>
          <p:cNvPr id="15" name="Tijdelijke aanduiding voor tekst 14">
            <a:extLst>
              <a:ext uri="{FF2B5EF4-FFF2-40B4-BE49-F238E27FC236}">
                <a16:creationId xmlns:a16="http://schemas.microsoft.com/office/drawing/2014/main" id="{B1874544-5850-1919-BE36-AF1D541306E5}"/>
              </a:ext>
            </a:extLst>
          </p:cNvPr>
          <p:cNvSpPr>
            <a:spLocks noGrp="1"/>
          </p:cNvSpPr>
          <p:nvPr>
            <p:ph type="body" sz="quarter" idx="21"/>
          </p:nvPr>
        </p:nvSpPr>
        <p:spPr>
          <a:xfrm>
            <a:off x="3348038" y="3889375"/>
            <a:ext cx="2339975" cy="2238375"/>
          </a:xfrm>
        </p:spPr>
        <p:txBody>
          <a:bodyPr/>
          <a:lstStyle/>
          <a:p>
            <a:r>
              <a:rPr lang="en-GB"/>
              <a:t>Lorem ipsum dolor sit amet, consectetuer adipiscing elit. Maecenas porttitor congue massa.</a:t>
            </a:r>
            <a:endParaRPr lang="en-GB" dirty="0"/>
          </a:p>
        </p:txBody>
      </p:sp>
      <p:pic>
        <p:nvPicPr>
          <p:cNvPr id="22" name="Tijdelijke aanduiding voor afbeelding 21">
            <a:extLst>
              <a:ext uri="{FF2B5EF4-FFF2-40B4-BE49-F238E27FC236}">
                <a16:creationId xmlns:a16="http://schemas.microsoft.com/office/drawing/2014/main" id="{66C0318C-3AC8-A0E8-8469-B956A324757D}"/>
              </a:ext>
            </a:extLst>
          </p:cNvPr>
          <p:cNvPicPr>
            <a:picLocks noGrp="1" noChangeAspect="1"/>
          </p:cNvPicPr>
          <p:nvPr>
            <p:ph type="pic" sz="quarter" idx="18"/>
          </p:nvPr>
        </p:nvPicPr>
        <p:blipFill rotWithShape="1">
          <a:blip r:embed="rId3">
            <a:extLst>
              <a:ext uri="{96DAC541-7B7A-43D3-8B79-37D633B846F1}">
                <asvg:svgBlip xmlns:asvg="http://schemas.microsoft.com/office/drawing/2016/SVG/main" r:embed="rId4"/>
              </a:ext>
            </a:extLst>
          </a:blip>
          <a:srcRect t="1136" b="1136"/>
          <a:stretch/>
        </p:blipFill>
        <p:spPr>
          <a:xfrm>
            <a:off x="1173163" y="2484438"/>
            <a:ext cx="1260475" cy="1260475"/>
          </a:xfrm>
        </p:spPr>
      </p:pic>
      <p:sp>
        <p:nvSpPr>
          <p:cNvPr id="17" name="Tijdelijke aanduiding voor tekst 16">
            <a:extLst>
              <a:ext uri="{FF2B5EF4-FFF2-40B4-BE49-F238E27FC236}">
                <a16:creationId xmlns:a16="http://schemas.microsoft.com/office/drawing/2014/main" id="{C1C09BAB-4376-EEDB-2AC6-6E106FE5F358}"/>
              </a:ext>
            </a:extLst>
          </p:cNvPr>
          <p:cNvSpPr>
            <a:spLocks noGrp="1"/>
          </p:cNvSpPr>
          <p:nvPr>
            <p:ph type="body" sz="quarter" idx="19"/>
          </p:nvPr>
        </p:nvSpPr>
        <p:spPr>
          <a:xfrm>
            <a:off x="633413" y="3889375"/>
            <a:ext cx="2339975" cy="2238375"/>
          </a:xfrm>
        </p:spPr>
        <p:txBody>
          <a:bodyPr/>
          <a:lstStyle/>
          <a:p>
            <a:r>
              <a:rPr lang="en-GB"/>
              <a:t>Lorem ipsum dolor sit amet, consectetuer adipiscing elit. Maecenas porttitor congue massa.</a:t>
            </a:r>
            <a:endParaRPr lang="en-GB" dirty="0"/>
          </a:p>
        </p:txBody>
      </p:sp>
    </p:spTree>
    <p:extLst>
      <p:ext uri="{BB962C8B-B14F-4D97-AF65-F5344CB8AC3E}">
        <p14:creationId xmlns:p14="http://schemas.microsoft.com/office/powerpoint/2010/main" val="3387007494"/>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Tijdelijke aanduiding voor afbeelding 13" descr="Afbeelding met gebouw, steen, kolom, zuilengang&#10;&#10;Automatisch gegenereerde beschrijving">
            <a:extLst>
              <a:ext uri="{FF2B5EF4-FFF2-40B4-BE49-F238E27FC236}">
                <a16:creationId xmlns:a16="http://schemas.microsoft.com/office/drawing/2014/main" id="{A03E3D64-2670-A84A-7FCF-937C0DAF042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17286" b="17286"/>
          <a:stretch/>
        </p:blipFill>
        <p:spPr>
          <a:xfrm>
            <a:off x="633239" y="2024062"/>
            <a:ext cx="9429361" cy="4103690"/>
          </a:xfrm>
        </p:spPr>
      </p:pic>
      <p:sp>
        <p:nvSpPr>
          <p:cNvPr id="11" name="Titel 10">
            <a:extLst>
              <a:ext uri="{FF2B5EF4-FFF2-40B4-BE49-F238E27FC236}">
                <a16:creationId xmlns:a16="http://schemas.microsoft.com/office/drawing/2014/main" id="{DD9B6D41-AFC2-2921-7A16-9D8B2DC9A727}"/>
              </a:ext>
            </a:extLst>
          </p:cNvPr>
          <p:cNvSpPr>
            <a:spLocks noGrp="1"/>
          </p:cNvSpPr>
          <p:nvPr>
            <p:ph type="title"/>
          </p:nvPr>
        </p:nvSpPr>
        <p:spPr>
          <a:xfrm>
            <a:off x="495300" y="530225"/>
            <a:ext cx="7092494" cy="1325563"/>
          </a:xfrm>
        </p:spPr>
        <p:txBody>
          <a:bodyPr>
            <a:normAutofit/>
          </a:bodyPr>
          <a:lstStyle/>
          <a:p>
            <a:r>
              <a:rPr lang="en-GB"/>
              <a:t>LOREM IPSUM DOLOR</a:t>
            </a:r>
            <a:br>
              <a:rPr lang="en-GB"/>
            </a:br>
            <a:endParaRPr lang="en-GB" dirty="0"/>
          </a:p>
        </p:txBody>
      </p:sp>
      <p:sp>
        <p:nvSpPr>
          <p:cNvPr id="15" name="Tijdelijke aanduiding voor datum 14">
            <a:extLst>
              <a:ext uri="{FF2B5EF4-FFF2-40B4-BE49-F238E27FC236}">
                <a16:creationId xmlns:a16="http://schemas.microsoft.com/office/drawing/2014/main" id="{299D9E83-D5D7-139B-566A-E99E3E70C0B9}"/>
              </a:ext>
            </a:extLst>
          </p:cNvPr>
          <p:cNvSpPr>
            <a:spLocks noGrp="1"/>
          </p:cNvSpPr>
          <p:nvPr>
            <p:ph type="dt" sz="half" idx="2"/>
          </p:nvPr>
        </p:nvSpPr>
        <p:spPr>
          <a:xfrm>
            <a:off x="-231841" y="6307710"/>
            <a:ext cx="2743200" cy="365125"/>
          </a:xfrm>
        </p:spPr>
        <p:txBody>
          <a:bodyPr/>
          <a:lstStyle/>
          <a:p>
            <a:fld id="{FF715D24-00B0-44E3-8FEF-62A49DA64988}" type="datetime1">
              <a:rPr lang="en-GB" smtClean="0"/>
              <a:pPr/>
              <a:t>06/09/2024</a:t>
            </a:fld>
            <a:endParaRPr lang="en-GB" dirty="0"/>
          </a:p>
        </p:txBody>
      </p:sp>
      <p:sp>
        <p:nvSpPr>
          <p:cNvPr id="7" name="Tijdelijke aanduiding voor voettekst 6">
            <a:extLst>
              <a:ext uri="{FF2B5EF4-FFF2-40B4-BE49-F238E27FC236}">
                <a16:creationId xmlns:a16="http://schemas.microsoft.com/office/drawing/2014/main" id="{38A5152D-149C-B642-99D8-39164878F60D}"/>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8" name="Tijdelijke aanduiding voor dianummer 7">
            <a:extLst>
              <a:ext uri="{FF2B5EF4-FFF2-40B4-BE49-F238E27FC236}">
                <a16:creationId xmlns:a16="http://schemas.microsoft.com/office/drawing/2014/main" id="{D6BE93BB-4720-4EF2-65A0-60A5A6D6849B}"/>
              </a:ext>
            </a:extLst>
          </p:cNvPr>
          <p:cNvSpPr>
            <a:spLocks noGrp="1"/>
          </p:cNvSpPr>
          <p:nvPr>
            <p:ph type="sldNum" sz="quarter" idx="4"/>
          </p:nvPr>
        </p:nvSpPr>
        <p:spPr>
          <a:xfrm>
            <a:off x="11032276" y="6307710"/>
            <a:ext cx="540000" cy="360000"/>
          </a:xfrm>
        </p:spPr>
        <p:txBody>
          <a:bodyPr/>
          <a:lstStyle/>
          <a:p>
            <a:r>
              <a:rPr lang="en-GB"/>
              <a:t>10</a:t>
            </a:r>
            <a:endParaRPr lang="en-GB" dirty="0"/>
          </a:p>
        </p:txBody>
      </p:sp>
    </p:spTree>
    <p:extLst>
      <p:ext uri="{BB962C8B-B14F-4D97-AF65-F5344CB8AC3E}">
        <p14:creationId xmlns:p14="http://schemas.microsoft.com/office/powerpoint/2010/main" val="2328543"/>
      </p:ext>
    </p:extLst>
  </p:cSld>
  <p:clrMapOvr>
    <a:masterClrMapping/>
  </p:clrMapOvr>
  <p:transition spd="med">
    <p:push/>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Tijdelijke aanduiding voor afbeelding 10" descr="Afbeelding met gebouw, steen, kolom, zuilengang&#10;&#10;Automatisch gegenereerde beschrijving">
            <a:extLst>
              <a:ext uri="{FF2B5EF4-FFF2-40B4-BE49-F238E27FC236}">
                <a16:creationId xmlns:a16="http://schemas.microsoft.com/office/drawing/2014/main" id="{EAD536D1-5894-4113-B9BD-EABDE410277C}"/>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t="4929" b="4929"/>
          <a:stretch/>
        </p:blipFill>
        <p:spPr>
          <a:xfrm>
            <a:off x="4740276" y="2024063"/>
            <a:ext cx="6827838" cy="4103689"/>
          </a:xfrm>
        </p:spPr>
      </p:pic>
      <p:pic>
        <p:nvPicPr>
          <p:cNvPr id="9" name="Tijdelijke aanduiding voor afbeelding 8" descr="Afbeelding met gebouw, steen, kolom, zuilengang&#10;&#10;Automatisch gegenereerde beschrijving">
            <a:extLst>
              <a:ext uri="{FF2B5EF4-FFF2-40B4-BE49-F238E27FC236}">
                <a16:creationId xmlns:a16="http://schemas.microsoft.com/office/drawing/2014/main" id="{78552199-0D74-8616-DD19-07C6C9F84350}"/>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16710" r="16710"/>
          <a:stretch/>
        </p:blipFill>
        <p:spPr>
          <a:xfrm>
            <a:off x="263526" y="2024064"/>
            <a:ext cx="4098470" cy="4103688"/>
          </a:xfrm>
        </p:spPr>
      </p:pic>
      <p:sp>
        <p:nvSpPr>
          <p:cNvPr id="4" name="Titel 3">
            <a:extLst>
              <a:ext uri="{FF2B5EF4-FFF2-40B4-BE49-F238E27FC236}">
                <a16:creationId xmlns:a16="http://schemas.microsoft.com/office/drawing/2014/main" id="{41663EA2-05AF-5B2D-6072-16D956E25514}"/>
              </a:ext>
            </a:extLst>
          </p:cNvPr>
          <p:cNvSpPr>
            <a:spLocks noGrp="1"/>
          </p:cNvSpPr>
          <p:nvPr>
            <p:ph type="title"/>
          </p:nvPr>
        </p:nvSpPr>
        <p:spPr>
          <a:xfrm>
            <a:off x="495300" y="530225"/>
            <a:ext cx="7077980" cy="1325563"/>
          </a:xfrm>
        </p:spPr>
        <p:txBody>
          <a:bodyPr>
            <a:normAutofit/>
          </a:bodyPr>
          <a:lstStyle/>
          <a:p>
            <a:r>
              <a:rPr lang="en-GB"/>
              <a:t>LOREM IPSUM DOLOR</a:t>
            </a:r>
            <a:br>
              <a:rPr lang="en-GB"/>
            </a:br>
            <a:endParaRPr lang="en-GB" dirty="0"/>
          </a:p>
        </p:txBody>
      </p:sp>
      <p:sp>
        <p:nvSpPr>
          <p:cNvPr id="18" name="Tijdelijke aanduiding voor datum 17">
            <a:extLst>
              <a:ext uri="{FF2B5EF4-FFF2-40B4-BE49-F238E27FC236}">
                <a16:creationId xmlns:a16="http://schemas.microsoft.com/office/drawing/2014/main" id="{932631ED-7633-A02D-4FC2-69BA15695C86}"/>
              </a:ext>
            </a:extLst>
          </p:cNvPr>
          <p:cNvSpPr>
            <a:spLocks noGrp="1"/>
          </p:cNvSpPr>
          <p:nvPr>
            <p:ph type="dt" sz="half" idx="2"/>
          </p:nvPr>
        </p:nvSpPr>
        <p:spPr>
          <a:xfrm>
            <a:off x="-231841" y="6307710"/>
            <a:ext cx="2743200" cy="365125"/>
          </a:xfrm>
        </p:spPr>
        <p:txBody>
          <a:bodyPr/>
          <a:lstStyle/>
          <a:p>
            <a:fld id="{01B56372-6C8C-48B3-9D1F-C9FE70045851}" type="datetime1">
              <a:rPr lang="en-GB" smtClean="0"/>
              <a:pPr/>
              <a:t>06/09/2024</a:t>
            </a:fld>
            <a:endParaRPr lang="en-GB" dirty="0"/>
          </a:p>
        </p:txBody>
      </p:sp>
      <p:sp>
        <p:nvSpPr>
          <p:cNvPr id="16" name="Tijdelijke aanduiding voor voettekst 15">
            <a:extLst>
              <a:ext uri="{FF2B5EF4-FFF2-40B4-BE49-F238E27FC236}">
                <a16:creationId xmlns:a16="http://schemas.microsoft.com/office/drawing/2014/main" id="{C7702BD9-B544-9232-BAB5-82B1785D5DF3}"/>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7" name="Tijdelijke aanduiding voor dianummer 16">
            <a:extLst>
              <a:ext uri="{FF2B5EF4-FFF2-40B4-BE49-F238E27FC236}">
                <a16:creationId xmlns:a16="http://schemas.microsoft.com/office/drawing/2014/main" id="{E21DB6D9-D3DA-653E-7996-BA265F837EFC}"/>
              </a:ext>
            </a:extLst>
          </p:cNvPr>
          <p:cNvSpPr>
            <a:spLocks noGrp="1"/>
          </p:cNvSpPr>
          <p:nvPr>
            <p:ph type="sldNum" sz="quarter" idx="4"/>
          </p:nvPr>
        </p:nvSpPr>
        <p:spPr>
          <a:xfrm>
            <a:off x="11032276" y="6307710"/>
            <a:ext cx="540000" cy="360000"/>
          </a:xfrm>
        </p:spPr>
        <p:txBody>
          <a:bodyPr/>
          <a:lstStyle/>
          <a:p>
            <a:r>
              <a:rPr lang="en-GB"/>
              <a:t>11</a:t>
            </a:r>
            <a:endParaRPr lang="en-GB" dirty="0"/>
          </a:p>
        </p:txBody>
      </p:sp>
    </p:spTree>
    <p:extLst>
      <p:ext uri="{BB962C8B-B14F-4D97-AF65-F5344CB8AC3E}">
        <p14:creationId xmlns:p14="http://schemas.microsoft.com/office/powerpoint/2010/main" val="662137358"/>
      </p:ext>
    </p:extLst>
  </p:cSld>
  <p:clrMapOvr>
    <a:masterClrMapping/>
  </p:clrMapOvr>
  <p:transition spd="med">
    <p:push dir="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Tijdelijke aanduiding voor afbeelding 9" descr="Afbeelding met gebouw, steen, kolom, zuilengang&#10;&#10;Automatisch gegenereerde beschrijving">
            <a:extLst>
              <a:ext uri="{FF2B5EF4-FFF2-40B4-BE49-F238E27FC236}">
                <a16:creationId xmlns:a16="http://schemas.microsoft.com/office/drawing/2014/main" id="{E67AD332-3313-A053-EC24-9AC85B05440B}"/>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15353" r="15353"/>
          <a:stretch/>
        </p:blipFill>
        <p:spPr>
          <a:xfrm>
            <a:off x="5886590" y="552450"/>
            <a:ext cx="5760000" cy="5540375"/>
          </a:xfrm>
        </p:spPr>
      </p:pic>
      <p:sp>
        <p:nvSpPr>
          <p:cNvPr id="8" name="Tijdelijke aanduiding voor tekst 7">
            <a:extLst>
              <a:ext uri="{FF2B5EF4-FFF2-40B4-BE49-F238E27FC236}">
                <a16:creationId xmlns:a16="http://schemas.microsoft.com/office/drawing/2014/main" id="{C60C2160-E26B-AD03-58E9-577298CC2F14}"/>
              </a:ext>
            </a:extLst>
          </p:cNvPr>
          <p:cNvSpPr>
            <a:spLocks noGrp="1"/>
          </p:cNvSpPr>
          <p:nvPr>
            <p:ph type="body" sz="quarter" idx="17"/>
          </p:nvPr>
        </p:nvSpPr>
        <p:spPr>
          <a:xfrm>
            <a:off x="506383" y="4043716"/>
            <a:ext cx="5040000" cy="900000"/>
          </a:xfrm>
        </p:spPr>
        <p:txBody>
          <a:bodyPr>
            <a:normAutofit/>
          </a:bodyPr>
          <a:lstStyle/>
          <a:p>
            <a:r>
              <a:rPr lang="en-GB"/>
              <a:t>Lorem ipsum dolor sit amet, consectetuer</a:t>
            </a:r>
            <a:endParaRPr lang="en-GB" dirty="0"/>
          </a:p>
        </p:txBody>
      </p:sp>
      <p:sp>
        <p:nvSpPr>
          <p:cNvPr id="6" name="Titel 5">
            <a:extLst>
              <a:ext uri="{FF2B5EF4-FFF2-40B4-BE49-F238E27FC236}">
                <a16:creationId xmlns:a16="http://schemas.microsoft.com/office/drawing/2014/main" id="{77FFE0F2-7BD3-65CF-EB05-408677FC8E7F}"/>
              </a:ext>
            </a:extLst>
          </p:cNvPr>
          <p:cNvSpPr>
            <a:spLocks noGrp="1"/>
          </p:cNvSpPr>
          <p:nvPr>
            <p:ph type="title"/>
          </p:nvPr>
        </p:nvSpPr>
        <p:spPr>
          <a:xfrm>
            <a:off x="497337" y="1439464"/>
            <a:ext cx="5036345" cy="2604251"/>
          </a:xfrm>
        </p:spPr>
        <p:txBody>
          <a:bodyPr>
            <a:normAutofit/>
          </a:bodyPr>
          <a:lstStyle/>
          <a:p>
            <a:r>
              <a:rPr lang="en-GB"/>
              <a:t>LOREM IPSUM DOLOR SIT AMET, CONSECTETUER</a:t>
            </a:r>
            <a:endParaRPr lang="en-GB" dirty="0"/>
          </a:p>
        </p:txBody>
      </p:sp>
    </p:spTree>
    <p:extLst>
      <p:ext uri="{BB962C8B-B14F-4D97-AF65-F5344CB8AC3E}">
        <p14:creationId xmlns:p14="http://schemas.microsoft.com/office/powerpoint/2010/main" val="843279019"/>
      </p:ext>
    </p:extLst>
  </p:cSld>
  <p:clrMapOvr>
    <a:masterClrMapping/>
  </p:clrMapOvr>
  <p:transition spd="med">
    <p:pull dir="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378720"/>
      </p:ext>
    </p:extLst>
  </p:cSld>
  <p:clrMapOvr>
    <a:masterClrMapping/>
  </p:clrMapOvr>
  <p:transition spd="med">
    <p:pull dir="r"/>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F807923C-58F0-C834-656D-60ECECBFDC37}"/>
              </a:ext>
            </a:extLst>
          </p:cNvPr>
          <p:cNvSpPr>
            <a:spLocks noGrp="1"/>
          </p:cNvSpPr>
          <p:nvPr>
            <p:ph type="pic" sz="quarter" idx="13"/>
          </p:nvPr>
        </p:nvSpPr>
        <p:spPr/>
        <p:txBody>
          <a:bodyPr/>
          <a:lstStyle/>
          <a:p>
            <a:endParaRPr lang="en-BE"/>
          </a:p>
        </p:txBody>
      </p:sp>
      <p:sp>
        <p:nvSpPr>
          <p:cNvPr id="3" name="Tijdelijke aanduiding voor tekst 2">
            <a:extLst>
              <a:ext uri="{FF2B5EF4-FFF2-40B4-BE49-F238E27FC236}">
                <a16:creationId xmlns:a16="http://schemas.microsoft.com/office/drawing/2014/main" id="{33D9F4EC-1A8F-434D-F6A0-860142BFA724}"/>
              </a:ext>
            </a:extLst>
          </p:cNvPr>
          <p:cNvSpPr>
            <a:spLocks noGrp="1"/>
          </p:cNvSpPr>
          <p:nvPr>
            <p:ph type="body" sz="quarter" idx="16"/>
          </p:nvPr>
        </p:nvSpPr>
        <p:spPr/>
        <p:txBody>
          <a:bodyPr/>
          <a:lstStyle/>
          <a:p>
            <a:endParaRPr lang="en-BE"/>
          </a:p>
        </p:txBody>
      </p:sp>
      <p:sp>
        <p:nvSpPr>
          <p:cNvPr id="4" name="Titel 3">
            <a:extLst>
              <a:ext uri="{FF2B5EF4-FFF2-40B4-BE49-F238E27FC236}">
                <a16:creationId xmlns:a16="http://schemas.microsoft.com/office/drawing/2014/main" id="{A9E01494-DD5F-1B11-2EDF-94E13F165090}"/>
              </a:ext>
            </a:extLst>
          </p:cNvPr>
          <p:cNvSpPr>
            <a:spLocks noGrp="1"/>
          </p:cNvSpPr>
          <p:nvPr>
            <p:ph type="title"/>
          </p:nvPr>
        </p:nvSpPr>
        <p:spPr/>
        <p:txBody>
          <a:bodyPr/>
          <a:lstStyle/>
          <a:p>
            <a:endParaRPr lang="en-BE"/>
          </a:p>
        </p:txBody>
      </p:sp>
      <p:sp>
        <p:nvSpPr>
          <p:cNvPr id="5" name="Tijdelijke aanduiding voor tekst 4">
            <a:extLst>
              <a:ext uri="{FF2B5EF4-FFF2-40B4-BE49-F238E27FC236}">
                <a16:creationId xmlns:a16="http://schemas.microsoft.com/office/drawing/2014/main" id="{4D47A82D-3AB3-2F0E-85E7-DB0A7540BE95}"/>
              </a:ext>
            </a:extLst>
          </p:cNvPr>
          <p:cNvSpPr>
            <a:spLocks noGrp="1"/>
          </p:cNvSpPr>
          <p:nvPr>
            <p:ph type="body" sz="quarter" idx="15"/>
          </p:nvPr>
        </p:nvSpPr>
        <p:spPr/>
        <p:txBody>
          <a:bodyPr/>
          <a:lstStyle/>
          <a:p>
            <a:endParaRPr lang="en-BE"/>
          </a:p>
        </p:txBody>
      </p:sp>
      <p:sp>
        <p:nvSpPr>
          <p:cNvPr id="6" name="Tijdelijke aanduiding voor voettekst 5">
            <a:extLst>
              <a:ext uri="{FF2B5EF4-FFF2-40B4-BE49-F238E27FC236}">
                <a16:creationId xmlns:a16="http://schemas.microsoft.com/office/drawing/2014/main" id="{1E302CF4-02C3-0A6C-F402-D2C244696831}"/>
              </a:ext>
            </a:extLst>
          </p:cNvPr>
          <p:cNvSpPr>
            <a:spLocks noGrp="1"/>
          </p:cNvSpPr>
          <p:nvPr>
            <p:ph type="ftr" sz="quarter" idx="3"/>
          </p:nvPr>
        </p:nvSpPr>
        <p:spPr/>
        <p:txBody>
          <a:bodyPr/>
          <a:lstStyle/>
          <a:p>
            <a:endParaRPr lang="en-GB" noProof="0" dirty="0"/>
          </a:p>
        </p:txBody>
      </p:sp>
      <p:sp>
        <p:nvSpPr>
          <p:cNvPr id="7" name="Tijdelijke aanduiding voor dianummer 6">
            <a:extLst>
              <a:ext uri="{FF2B5EF4-FFF2-40B4-BE49-F238E27FC236}">
                <a16:creationId xmlns:a16="http://schemas.microsoft.com/office/drawing/2014/main" id="{126897E7-EECF-BE25-AD54-A4BEF7E82EC3}"/>
              </a:ext>
            </a:extLst>
          </p:cNvPr>
          <p:cNvSpPr>
            <a:spLocks noGrp="1"/>
          </p:cNvSpPr>
          <p:nvPr>
            <p:ph type="sldNum" sz="quarter" idx="4"/>
          </p:nvPr>
        </p:nvSpPr>
        <p:spPr/>
        <p:txBody>
          <a:bodyPr/>
          <a:lstStyle/>
          <a:p>
            <a:endParaRPr lang="en-GB" noProof="0" dirty="0"/>
          </a:p>
        </p:txBody>
      </p:sp>
    </p:spTree>
    <p:extLst>
      <p:ext uri="{BB962C8B-B14F-4D97-AF65-F5344CB8AC3E}">
        <p14:creationId xmlns:p14="http://schemas.microsoft.com/office/powerpoint/2010/main" val="4222064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76E2872-194C-BDE8-BC9D-6F5427D35264}"/>
              </a:ext>
            </a:extLst>
          </p:cNvPr>
          <p:cNvSpPr>
            <a:spLocks noGrp="1"/>
          </p:cNvSpPr>
          <p:nvPr>
            <p:ph type="pic" sz="quarter" idx="13"/>
          </p:nvPr>
        </p:nvSpPr>
        <p:spPr/>
        <p:txBody>
          <a:bodyPr/>
          <a:lstStyle/>
          <a:p>
            <a:endParaRPr lang="en-GB" dirty="0"/>
          </a:p>
        </p:txBody>
      </p:sp>
      <p:sp>
        <p:nvSpPr>
          <p:cNvPr id="7" name="Tijdelijke aanduiding voor tekst 6">
            <a:extLst>
              <a:ext uri="{FF2B5EF4-FFF2-40B4-BE49-F238E27FC236}">
                <a16:creationId xmlns:a16="http://schemas.microsoft.com/office/drawing/2014/main" id="{F556D4CA-C168-DA93-E439-C8CDA1D15278}"/>
              </a:ext>
            </a:extLst>
          </p:cNvPr>
          <p:cNvSpPr>
            <a:spLocks noGrp="1"/>
          </p:cNvSpPr>
          <p:nvPr>
            <p:ph type="body" sz="quarter" idx="16"/>
          </p:nvPr>
        </p:nvSpPr>
        <p:spPr/>
        <p:txBody>
          <a:bodyPr/>
          <a:lstStyle/>
          <a:p>
            <a:endParaRPr lang="en-GB" dirty="0"/>
          </a:p>
        </p:txBody>
      </p:sp>
      <p:sp>
        <p:nvSpPr>
          <p:cNvPr id="4" name="Titel 3">
            <a:extLst>
              <a:ext uri="{FF2B5EF4-FFF2-40B4-BE49-F238E27FC236}">
                <a16:creationId xmlns:a16="http://schemas.microsoft.com/office/drawing/2014/main" id="{63B6A9C9-2369-5BC0-92D0-AD968E663071}"/>
              </a:ext>
            </a:extLst>
          </p:cNvPr>
          <p:cNvSpPr>
            <a:spLocks noGrp="1"/>
          </p:cNvSpPr>
          <p:nvPr>
            <p:ph type="title"/>
          </p:nvPr>
        </p:nvSpPr>
        <p:spPr/>
        <p:txBody>
          <a:bodyPr>
            <a:noAutofit/>
          </a:bodyPr>
          <a:lstStyle/>
          <a:p>
            <a:r>
              <a:rPr lang="en-GB" sz="2800" dirty="0"/>
              <a:t>DESIGNING OPTOELECTRONIC SENSORS FOR WATER QUALITY MEASUREMENTS</a:t>
            </a:r>
          </a:p>
        </p:txBody>
      </p:sp>
      <p:sp>
        <p:nvSpPr>
          <p:cNvPr id="6" name="Tijdelijke aanduiding voor tekst 5">
            <a:extLst>
              <a:ext uri="{FF2B5EF4-FFF2-40B4-BE49-F238E27FC236}">
                <a16:creationId xmlns:a16="http://schemas.microsoft.com/office/drawing/2014/main" id="{A98009FD-B717-8129-4F54-10E466EEE63F}"/>
              </a:ext>
            </a:extLst>
          </p:cNvPr>
          <p:cNvSpPr>
            <a:spLocks noGrp="1"/>
          </p:cNvSpPr>
          <p:nvPr>
            <p:ph type="body" sz="quarter" idx="15"/>
          </p:nvPr>
        </p:nvSpPr>
        <p:spPr/>
        <p:txBody>
          <a:bodyPr/>
          <a:lstStyle/>
          <a:p>
            <a:endParaRPr lang="en-GB" dirty="0"/>
          </a:p>
        </p:txBody>
      </p:sp>
      <p:sp>
        <p:nvSpPr>
          <p:cNvPr id="14" name="Tijdelijke aanduiding voor voettekst 13">
            <a:extLst>
              <a:ext uri="{FF2B5EF4-FFF2-40B4-BE49-F238E27FC236}">
                <a16:creationId xmlns:a16="http://schemas.microsoft.com/office/drawing/2014/main" id="{BDBEB2E5-4981-5AC2-A4EE-1F6FF37FD5A6}"/>
              </a:ext>
            </a:extLst>
          </p:cNvPr>
          <p:cNvSpPr>
            <a:spLocks noGrp="1"/>
          </p:cNvSpPr>
          <p:nvPr>
            <p:ph type="ftr" sz="quarter" idx="3"/>
          </p:nvPr>
        </p:nvSpPr>
        <p:spPr>
          <a:xfrm>
            <a:off x="6637433" y="6307710"/>
            <a:ext cx="4029024" cy="360000"/>
          </a:xfrm>
        </p:spPr>
        <p:txBody>
          <a:bodyPr/>
          <a:lstStyle/>
          <a:p>
            <a:endParaRPr lang="en-GB" dirty="0"/>
          </a:p>
        </p:txBody>
      </p:sp>
      <p:sp>
        <p:nvSpPr>
          <p:cNvPr id="15" name="Tijdelijke aanduiding voor dianummer 14">
            <a:extLst>
              <a:ext uri="{FF2B5EF4-FFF2-40B4-BE49-F238E27FC236}">
                <a16:creationId xmlns:a16="http://schemas.microsoft.com/office/drawing/2014/main" id="{F16F3E1B-50BB-D8AE-4361-05308303C616}"/>
              </a:ext>
            </a:extLst>
          </p:cNvPr>
          <p:cNvSpPr>
            <a:spLocks noGrp="1"/>
          </p:cNvSpPr>
          <p:nvPr>
            <p:ph type="sldNum" sz="quarter" idx="4"/>
          </p:nvPr>
        </p:nvSpPr>
        <p:spPr>
          <a:xfrm>
            <a:off x="11032276" y="6307710"/>
            <a:ext cx="540000" cy="360000"/>
          </a:xfrm>
        </p:spPr>
        <p:txBody>
          <a:bodyPr/>
          <a:lstStyle/>
          <a:p>
            <a:endParaRPr lang="en-GB" dirty="0"/>
          </a:p>
        </p:txBody>
      </p:sp>
    </p:spTree>
    <p:extLst>
      <p:ext uri="{BB962C8B-B14F-4D97-AF65-F5344CB8AC3E}">
        <p14:creationId xmlns:p14="http://schemas.microsoft.com/office/powerpoint/2010/main" val="2580432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r>
              <a:rPr lang="en-GB" dirty="0"/>
              <a:t>Each type its own spectrum</a:t>
            </a:r>
          </a:p>
          <a:p>
            <a:endParaRPr lang="en-GB" dirty="0"/>
          </a:p>
          <a:p>
            <a:r>
              <a:rPr lang="en-GB" dirty="0"/>
              <a:t>Organisms have multiple different types</a:t>
            </a:r>
          </a:p>
          <a:p>
            <a:r>
              <a:rPr lang="en-GB" dirty="0"/>
              <a:t>Larger coverage for Photosynth</a:t>
            </a:r>
          </a:p>
          <a:p>
            <a:endParaRPr lang="en-GB" dirty="0"/>
          </a:p>
          <a:p>
            <a:r>
              <a:rPr lang="en-GB" dirty="0"/>
              <a:t>Chlorophyll a: Almost everything</a:t>
            </a:r>
          </a:p>
          <a:p>
            <a:r>
              <a:rPr lang="en-GB" dirty="0"/>
              <a:t>Chlorophyll b: Usually plants</a:t>
            </a:r>
          </a:p>
          <a:p>
            <a:r>
              <a:rPr lang="en-GB" dirty="0"/>
              <a:t>Chlorophyll c: Mainly algae</a:t>
            </a:r>
          </a:p>
          <a:p>
            <a:r>
              <a:rPr lang="en-GB" dirty="0"/>
              <a:t>Chlorophyll d and f: Cyanobacteria </a:t>
            </a:r>
            <a:r>
              <a:rPr lang="en-GB" baseline="30000" dirty="0"/>
              <a:t>(f: 2010)</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Chlorophyll – Absorption Spectra</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2052" name="Picture 4">
            <a:extLst>
              <a:ext uri="{FF2B5EF4-FFF2-40B4-BE49-F238E27FC236}">
                <a16:creationId xmlns:a16="http://schemas.microsoft.com/office/drawing/2014/main" id="{6ED92196-1A3C-D35A-DAEF-B28BAB48FDDC}"/>
              </a:ext>
              <a:ext uri="{C183D7F6-B498-43B3-948B-1728B52AA6E4}">
                <adec:decorative xmlns:adec="http://schemas.microsoft.com/office/drawing/2017/decorative" val="0"/>
              </a:ext>
            </a:extLst>
          </p:cNvPr>
          <p:cNvPicPr>
            <a:picLocks noGrp="1" noChangeAspect="1" noChangeArrowheads="1"/>
          </p:cNvPicPr>
          <p:nvPr>
            <p:ph type="pic" sz="quarter" idx="10"/>
          </p:nvPr>
        </p:nvPicPr>
        <p:blipFill>
          <a:blip r:embed="rId3">
            <a:extLst>
              <a:ext uri="{96DAC541-7B7A-43D3-8B79-37D633B846F1}">
                <asvg:svgBlip xmlns:asvg="http://schemas.microsoft.com/office/drawing/2016/SVG/main" r:embed="rId4"/>
              </a:ext>
            </a:extLst>
          </a:blip>
          <a:srcRect l="4761" r="4761"/>
          <a:stretch/>
        </p:blipFill>
        <p:spPr bwMode="auto">
          <a:xfrm>
            <a:off x="263526" y="185165"/>
            <a:ext cx="4960407" cy="548239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40AD8005-BD5B-1038-9A88-A5D27221D60C}"/>
              </a:ext>
            </a:extLst>
          </p:cNvPr>
          <p:cNvSpPr txBox="1"/>
          <p:nvPr/>
        </p:nvSpPr>
        <p:spPr>
          <a:xfrm>
            <a:off x="263526" y="5483007"/>
            <a:ext cx="4960407" cy="307777"/>
          </a:xfrm>
          <a:prstGeom prst="rect">
            <a:avLst/>
          </a:prstGeom>
          <a:noFill/>
        </p:spPr>
        <p:txBody>
          <a:bodyPr wrap="square" rtlCol="0">
            <a:spAutoFit/>
          </a:bodyPr>
          <a:lstStyle/>
          <a:p>
            <a:pPr algn="ctr"/>
            <a:r>
              <a:rPr lang="en-GB" sz="1400" dirty="0">
                <a:solidFill>
                  <a:schemeClr val="bg1">
                    <a:lumMod val="50000"/>
                  </a:schemeClr>
                </a:solidFill>
              </a:rPr>
              <a:t> Author: Daniele </a:t>
            </a:r>
            <a:r>
              <a:rPr lang="en-GB" sz="1400" dirty="0" err="1">
                <a:solidFill>
                  <a:schemeClr val="bg1">
                    <a:lumMod val="50000"/>
                  </a:schemeClr>
                </a:solidFill>
              </a:rPr>
              <a:t>Pugliesi</a:t>
            </a:r>
            <a:r>
              <a:rPr lang="en-GB" sz="1400" dirty="0">
                <a:solidFill>
                  <a:schemeClr val="bg1">
                    <a:lumMod val="50000"/>
                  </a:schemeClr>
                </a:solidFill>
              </a:rPr>
              <a:t>. Source: Wikimedia Commons</a:t>
            </a:r>
            <a:endParaRPr lang="en-BE" sz="1400" dirty="0">
              <a:solidFill>
                <a:schemeClr val="bg1">
                  <a:lumMod val="50000"/>
                </a:schemeClr>
              </a:solidFill>
            </a:endParaRPr>
          </a:p>
        </p:txBody>
      </p:sp>
    </p:spTree>
    <p:extLst>
      <p:ext uri="{BB962C8B-B14F-4D97-AF65-F5344CB8AC3E}">
        <p14:creationId xmlns:p14="http://schemas.microsoft.com/office/powerpoint/2010/main" val="258925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D4564AAD-6F77-FA19-7279-76A7CEBDBC59}"/>
              </a:ext>
            </a:extLst>
          </p:cNvPr>
          <p:cNvSpPr>
            <a:spLocks noGrp="1"/>
          </p:cNvSpPr>
          <p:nvPr>
            <p:ph type="pic" sz="quarter" idx="10"/>
          </p:nvPr>
        </p:nvSpPr>
        <p:spPr/>
        <p:txBody>
          <a:bodyPr/>
          <a:lstStyle/>
          <a:p>
            <a:endParaRPr lang="en-GB" dirty="0"/>
          </a:p>
        </p:txBody>
      </p:sp>
      <p:sp>
        <p:nvSpPr>
          <p:cNvPr id="10" name="Tijdelijke aanduiding voor tekst 9">
            <a:extLst>
              <a:ext uri="{FF2B5EF4-FFF2-40B4-BE49-F238E27FC236}">
                <a16:creationId xmlns:a16="http://schemas.microsoft.com/office/drawing/2014/main" id="{C21B71E7-61BC-F86D-EF5E-FEBBA3019F46}"/>
              </a:ext>
            </a:extLst>
          </p:cNvPr>
          <p:cNvSpPr>
            <a:spLocks noGrp="1"/>
          </p:cNvSpPr>
          <p:nvPr>
            <p:ph type="body" sz="quarter" idx="12"/>
          </p:nvPr>
        </p:nvSpPr>
        <p:spPr/>
        <p:txBody>
          <a:bodyPr/>
          <a:lstStyle/>
          <a:p>
            <a:endParaRPr lang="en-GB" dirty="0"/>
          </a:p>
        </p:txBody>
      </p:sp>
      <p:sp>
        <p:nvSpPr>
          <p:cNvPr id="5" name="Titel 4">
            <a:extLst>
              <a:ext uri="{FF2B5EF4-FFF2-40B4-BE49-F238E27FC236}">
                <a16:creationId xmlns:a16="http://schemas.microsoft.com/office/drawing/2014/main" id="{98DEF4C2-6D3A-6E21-406A-E1729A65553A}"/>
              </a:ext>
            </a:extLst>
          </p:cNvPr>
          <p:cNvSpPr>
            <a:spLocks noGrp="1"/>
          </p:cNvSpPr>
          <p:nvPr>
            <p:ph type="title"/>
          </p:nvPr>
        </p:nvSpPr>
        <p:spPr/>
        <p:txBody>
          <a:bodyPr/>
          <a:lstStyle/>
          <a:p>
            <a:endParaRPr lang="en-GB" dirty="0"/>
          </a:p>
        </p:txBody>
      </p:sp>
      <p:sp>
        <p:nvSpPr>
          <p:cNvPr id="8" name="Tijdelijke aanduiding voor datum 7">
            <a:extLst>
              <a:ext uri="{FF2B5EF4-FFF2-40B4-BE49-F238E27FC236}">
                <a16:creationId xmlns:a16="http://schemas.microsoft.com/office/drawing/2014/main" id="{AF7779DC-3313-142C-9AC6-E208C5636167}"/>
              </a:ext>
            </a:extLst>
          </p:cNvPr>
          <p:cNvSpPr>
            <a:spLocks noGrp="1"/>
          </p:cNvSpPr>
          <p:nvPr>
            <p:ph type="dt" sz="half" idx="2"/>
          </p:nvPr>
        </p:nvSpPr>
        <p:spPr>
          <a:xfrm>
            <a:off x="-231841" y="6307710"/>
            <a:ext cx="2743200" cy="365125"/>
          </a:xfrm>
        </p:spPr>
        <p:txBody>
          <a:bodyPr/>
          <a:lstStyle/>
          <a:p>
            <a:fld id="{069FD68C-D2D0-4943-B823-F26E751FC5F4}"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2E73F619-3A8E-D871-F536-4795755ED154}"/>
              </a:ext>
            </a:extLst>
          </p:cNvPr>
          <p:cNvSpPr>
            <a:spLocks noGrp="1"/>
          </p:cNvSpPr>
          <p:nvPr>
            <p:ph type="ftr" sz="quarter" idx="3"/>
          </p:nvPr>
        </p:nvSpPr>
        <p:spPr>
          <a:xfrm>
            <a:off x="6637433" y="6307710"/>
            <a:ext cx="4029024" cy="360000"/>
          </a:xfrm>
        </p:spPr>
        <p:txBody>
          <a:bodyPr/>
          <a:lstStyle/>
          <a:p>
            <a:endParaRPr lang="en-GB" dirty="0"/>
          </a:p>
        </p:txBody>
      </p:sp>
      <p:sp>
        <p:nvSpPr>
          <p:cNvPr id="7" name="Tijdelijke aanduiding voor dianummer 6">
            <a:extLst>
              <a:ext uri="{FF2B5EF4-FFF2-40B4-BE49-F238E27FC236}">
                <a16:creationId xmlns:a16="http://schemas.microsoft.com/office/drawing/2014/main" id="{A20FB0F7-D11B-1172-6113-DF541A334D32}"/>
              </a:ext>
            </a:extLst>
          </p:cNvPr>
          <p:cNvSpPr>
            <a:spLocks noGrp="1"/>
          </p:cNvSpPr>
          <p:nvPr>
            <p:ph type="sldNum" sz="quarter" idx="4"/>
          </p:nvPr>
        </p:nvSpPr>
        <p:spPr>
          <a:xfrm>
            <a:off x="11032276" y="6307710"/>
            <a:ext cx="540000" cy="360000"/>
          </a:xfrm>
        </p:spPr>
        <p:txBody>
          <a:bodyPr/>
          <a:lstStyle/>
          <a:p>
            <a:endParaRPr lang="en-GB" dirty="0"/>
          </a:p>
        </p:txBody>
      </p:sp>
    </p:spTree>
    <p:extLst>
      <p:ext uri="{BB962C8B-B14F-4D97-AF65-F5344CB8AC3E}">
        <p14:creationId xmlns:p14="http://schemas.microsoft.com/office/powerpoint/2010/main" val="4150211668"/>
      </p:ext>
    </p:extLst>
  </p:cSld>
  <p:clrMapOvr>
    <a:masterClrMapping/>
  </p:clrMapOvr>
  <p:transition spd="med">
    <p:cover/>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3F6DBB65-0734-B3D9-CCAB-F2CC09D06107}"/>
              </a:ext>
            </a:extLst>
          </p:cNvPr>
          <p:cNvSpPr>
            <a:spLocks noGrp="1"/>
          </p:cNvSpPr>
          <p:nvPr>
            <p:ph type="body" sz="quarter" idx="34"/>
          </p:nvPr>
        </p:nvSpPr>
        <p:spPr/>
        <p:txBody>
          <a:bodyPr/>
          <a:lstStyle/>
          <a:p>
            <a:endParaRPr lang="en-GB" dirty="0"/>
          </a:p>
        </p:txBody>
      </p:sp>
      <p:sp>
        <p:nvSpPr>
          <p:cNvPr id="30" name="Tijdelijke aanduiding voor tekst 29">
            <a:extLst>
              <a:ext uri="{FF2B5EF4-FFF2-40B4-BE49-F238E27FC236}">
                <a16:creationId xmlns:a16="http://schemas.microsoft.com/office/drawing/2014/main" id="{955B4C53-A466-70EF-E597-B7A18B64DEAB}"/>
              </a:ext>
            </a:extLst>
          </p:cNvPr>
          <p:cNvSpPr>
            <a:spLocks noGrp="1"/>
          </p:cNvSpPr>
          <p:nvPr>
            <p:ph type="body" sz="quarter" idx="35"/>
          </p:nvPr>
        </p:nvSpPr>
        <p:spPr/>
        <p:txBody>
          <a:bodyPr/>
          <a:lstStyle/>
          <a:p>
            <a:endParaRPr lang="en-GB" dirty="0"/>
          </a:p>
        </p:txBody>
      </p:sp>
      <p:sp>
        <p:nvSpPr>
          <p:cNvPr id="31" name="Tijdelijke aanduiding voor tekst 30">
            <a:extLst>
              <a:ext uri="{FF2B5EF4-FFF2-40B4-BE49-F238E27FC236}">
                <a16:creationId xmlns:a16="http://schemas.microsoft.com/office/drawing/2014/main" id="{76778896-726D-CC56-AB38-89CDF16AC543}"/>
              </a:ext>
            </a:extLst>
          </p:cNvPr>
          <p:cNvSpPr>
            <a:spLocks noGrp="1"/>
          </p:cNvSpPr>
          <p:nvPr>
            <p:ph type="body" sz="quarter" idx="36"/>
          </p:nvPr>
        </p:nvSpPr>
        <p:spPr/>
        <p:txBody>
          <a:bodyPr/>
          <a:lstStyle/>
          <a:p>
            <a:endParaRPr lang="en-GB" dirty="0"/>
          </a:p>
        </p:txBody>
      </p:sp>
      <p:sp>
        <p:nvSpPr>
          <p:cNvPr id="23" name="Tijdelijke aanduiding voor tekst 22">
            <a:extLst>
              <a:ext uri="{FF2B5EF4-FFF2-40B4-BE49-F238E27FC236}">
                <a16:creationId xmlns:a16="http://schemas.microsoft.com/office/drawing/2014/main" id="{9CB653A7-6D9D-F40C-EE5A-0054402D3EDB}"/>
              </a:ext>
            </a:extLst>
          </p:cNvPr>
          <p:cNvSpPr>
            <a:spLocks noGrp="1"/>
          </p:cNvSpPr>
          <p:nvPr>
            <p:ph type="body" sz="quarter" idx="31"/>
          </p:nvPr>
        </p:nvSpPr>
        <p:spPr/>
        <p:txBody>
          <a:bodyPr/>
          <a:lstStyle/>
          <a:p>
            <a:endParaRPr lang="en-GB" dirty="0"/>
          </a:p>
        </p:txBody>
      </p:sp>
      <p:sp>
        <p:nvSpPr>
          <p:cNvPr id="24" name="Tijdelijke aanduiding voor tekst 23">
            <a:extLst>
              <a:ext uri="{FF2B5EF4-FFF2-40B4-BE49-F238E27FC236}">
                <a16:creationId xmlns:a16="http://schemas.microsoft.com/office/drawing/2014/main" id="{CD15050B-8FA2-4237-6CB9-01ABCE84CE30}"/>
              </a:ext>
            </a:extLst>
          </p:cNvPr>
          <p:cNvSpPr>
            <a:spLocks noGrp="1"/>
          </p:cNvSpPr>
          <p:nvPr>
            <p:ph type="body" sz="quarter" idx="32"/>
          </p:nvPr>
        </p:nvSpPr>
        <p:spPr/>
        <p:txBody>
          <a:bodyPr/>
          <a:lstStyle/>
          <a:p>
            <a:endParaRPr lang="en-GB" dirty="0"/>
          </a:p>
        </p:txBody>
      </p:sp>
      <p:sp>
        <p:nvSpPr>
          <p:cNvPr id="25" name="Tijdelijke aanduiding voor tekst 24">
            <a:extLst>
              <a:ext uri="{FF2B5EF4-FFF2-40B4-BE49-F238E27FC236}">
                <a16:creationId xmlns:a16="http://schemas.microsoft.com/office/drawing/2014/main" id="{9A26C207-826A-47AB-4333-AF54BFA9EED6}"/>
              </a:ext>
            </a:extLst>
          </p:cNvPr>
          <p:cNvSpPr>
            <a:spLocks noGrp="1"/>
          </p:cNvSpPr>
          <p:nvPr>
            <p:ph type="body" sz="quarter" idx="33"/>
          </p:nvPr>
        </p:nvSpPr>
        <p:spPr/>
        <p:txBody>
          <a:bodyPr/>
          <a:lstStyle/>
          <a:p>
            <a:endParaRPr lang="en-GB" dirty="0"/>
          </a:p>
        </p:txBody>
      </p:sp>
      <p:sp>
        <p:nvSpPr>
          <p:cNvPr id="20" name="Tijdelijke aanduiding voor tekst 19">
            <a:extLst>
              <a:ext uri="{FF2B5EF4-FFF2-40B4-BE49-F238E27FC236}">
                <a16:creationId xmlns:a16="http://schemas.microsoft.com/office/drawing/2014/main" id="{F05DE744-0B66-6BDB-B116-B040170B8810}"/>
              </a:ext>
            </a:extLst>
          </p:cNvPr>
          <p:cNvSpPr>
            <a:spLocks noGrp="1"/>
          </p:cNvSpPr>
          <p:nvPr>
            <p:ph type="body" sz="quarter" idx="28"/>
          </p:nvPr>
        </p:nvSpPr>
        <p:spPr/>
        <p:txBody>
          <a:bodyPr/>
          <a:lstStyle/>
          <a:p>
            <a:endParaRPr lang="en-GB" dirty="0"/>
          </a:p>
        </p:txBody>
      </p:sp>
      <p:sp>
        <p:nvSpPr>
          <p:cNvPr id="21" name="Tijdelijke aanduiding voor tekst 20">
            <a:extLst>
              <a:ext uri="{FF2B5EF4-FFF2-40B4-BE49-F238E27FC236}">
                <a16:creationId xmlns:a16="http://schemas.microsoft.com/office/drawing/2014/main" id="{C173C3FB-7426-15DC-1BB9-659E7BBFB250}"/>
              </a:ext>
            </a:extLst>
          </p:cNvPr>
          <p:cNvSpPr>
            <a:spLocks noGrp="1"/>
          </p:cNvSpPr>
          <p:nvPr>
            <p:ph type="body" sz="quarter" idx="29"/>
          </p:nvPr>
        </p:nvSpPr>
        <p:spPr/>
        <p:txBody>
          <a:bodyPr/>
          <a:lstStyle/>
          <a:p>
            <a:endParaRPr lang="en-GB" dirty="0"/>
          </a:p>
        </p:txBody>
      </p:sp>
      <p:sp>
        <p:nvSpPr>
          <p:cNvPr id="22" name="Tijdelijke aanduiding voor tekst 21">
            <a:extLst>
              <a:ext uri="{FF2B5EF4-FFF2-40B4-BE49-F238E27FC236}">
                <a16:creationId xmlns:a16="http://schemas.microsoft.com/office/drawing/2014/main" id="{EB1D5D1C-C10E-CCC7-F513-3613698E95F6}"/>
              </a:ext>
            </a:extLst>
          </p:cNvPr>
          <p:cNvSpPr>
            <a:spLocks noGrp="1"/>
          </p:cNvSpPr>
          <p:nvPr>
            <p:ph type="body" sz="quarter" idx="30"/>
          </p:nvPr>
        </p:nvSpPr>
        <p:spPr/>
        <p:txBody>
          <a:bodyPr/>
          <a:lstStyle/>
          <a:p>
            <a:endParaRPr lang="en-GB" dirty="0"/>
          </a:p>
        </p:txBody>
      </p:sp>
      <p:sp>
        <p:nvSpPr>
          <p:cNvPr id="17" name="Tijdelijke aanduiding voor tekst 16">
            <a:extLst>
              <a:ext uri="{FF2B5EF4-FFF2-40B4-BE49-F238E27FC236}">
                <a16:creationId xmlns:a16="http://schemas.microsoft.com/office/drawing/2014/main" id="{8CC57A27-22E8-B6CE-6667-068CF80B8D52}"/>
              </a:ext>
            </a:extLst>
          </p:cNvPr>
          <p:cNvSpPr>
            <a:spLocks noGrp="1"/>
          </p:cNvSpPr>
          <p:nvPr>
            <p:ph type="body" sz="quarter" idx="25"/>
          </p:nvPr>
        </p:nvSpPr>
        <p:spPr/>
        <p:txBody>
          <a:bodyPr/>
          <a:lstStyle/>
          <a:p>
            <a:endParaRPr lang="en-GB" dirty="0"/>
          </a:p>
        </p:txBody>
      </p:sp>
      <p:sp>
        <p:nvSpPr>
          <p:cNvPr id="18" name="Tijdelijke aanduiding voor tekst 17">
            <a:extLst>
              <a:ext uri="{FF2B5EF4-FFF2-40B4-BE49-F238E27FC236}">
                <a16:creationId xmlns:a16="http://schemas.microsoft.com/office/drawing/2014/main" id="{ED7AAF08-A284-DF0A-36E4-9B6E922B2F4C}"/>
              </a:ext>
            </a:extLst>
          </p:cNvPr>
          <p:cNvSpPr>
            <a:spLocks noGrp="1"/>
          </p:cNvSpPr>
          <p:nvPr>
            <p:ph type="body" sz="quarter" idx="26"/>
          </p:nvPr>
        </p:nvSpPr>
        <p:spPr/>
        <p:txBody>
          <a:bodyPr/>
          <a:lstStyle/>
          <a:p>
            <a:endParaRPr lang="en-GB" dirty="0"/>
          </a:p>
        </p:txBody>
      </p:sp>
      <p:sp>
        <p:nvSpPr>
          <p:cNvPr id="19" name="Tijdelijke aanduiding voor tekst 18">
            <a:extLst>
              <a:ext uri="{FF2B5EF4-FFF2-40B4-BE49-F238E27FC236}">
                <a16:creationId xmlns:a16="http://schemas.microsoft.com/office/drawing/2014/main" id="{15BA55DD-0990-329A-9FEB-25EE82752CD9}"/>
              </a:ext>
            </a:extLst>
          </p:cNvPr>
          <p:cNvSpPr>
            <a:spLocks noGrp="1"/>
          </p:cNvSpPr>
          <p:nvPr>
            <p:ph type="body" sz="quarter" idx="27"/>
          </p:nvPr>
        </p:nvSpPr>
        <p:spPr/>
        <p:txBody>
          <a:bodyPr/>
          <a:lstStyle/>
          <a:p>
            <a:endParaRPr lang="en-GB" dirty="0"/>
          </a:p>
        </p:txBody>
      </p:sp>
      <p:sp>
        <p:nvSpPr>
          <p:cNvPr id="14" name="Tijdelijke aanduiding voor tekst 13">
            <a:extLst>
              <a:ext uri="{FF2B5EF4-FFF2-40B4-BE49-F238E27FC236}">
                <a16:creationId xmlns:a16="http://schemas.microsoft.com/office/drawing/2014/main" id="{2554708B-425E-E7F2-9550-3C1C15032054}"/>
              </a:ext>
            </a:extLst>
          </p:cNvPr>
          <p:cNvSpPr>
            <a:spLocks noGrp="1"/>
          </p:cNvSpPr>
          <p:nvPr>
            <p:ph type="body" sz="quarter" idx="19"/>
          </p:nvPr>
        </p:nvSpPr>
        <p:spPr/>
        <p:txBody>
          <a:bodyPr/>
          <a:lstStyle/>
          <a:p>
            <a:endParaRPr lang="en-GB" dirty="0"/>
          </a:p>
        </p:txBody>
      </p:sp>
      <p:sp>
        <p:nvSpPr>
          <p:cNvPr id="15" name="Tijdelijke aanduiding voor tekst 14">
            <a:extLst>
              <a:ext uri="{FF2B5EF4-FFF2-40B4-BE49-F238E27FC236}">
                <a16:creationId xmlns:a16="http://schemas.microsoft.com/office/drawing/2014/main" id="{E834BD9C-3507-D262-BA33-2A0D3B73F65D}"/>
              </a:ext>
            </a:extLst>
          </p:cNvPr>
          <p:cNvSpPr>
            <a:spLocks noGrp="1"/>
          </p:cNvSpPr>
          <p:nvPr>
            <p:ph type="body" sz="quarter" idx="20"/>
          </p:nvPr>
        </p:nvSpPr>
        <p:spPr/>
        <p:txBody>
          <a:bodyPr/>
          <a:lstStyle/>
          <a:p>
            <a:endParaRPr lang="en-GB" dirty="0"/>
          </a:p>
        </p:txBody>
      </p:sp>
      <p:sp>
        <p:nvSpPr>
          <p:cNvPr id="16" name="Tijdelijke aanduiding voor tekst 15">
            <a:extLst>
              <a:ext uri="{FF2B5EF4-FFF2-40B4-BE49-F238E27FC236}">
                <a16:creationId xmlns:a16="http://schemas.microsoft.com/office/drawing/2014/main" id="{4A95B7C2-14C3-17B8-54FA-366965C9CFA6}"/>
              </a:ext>
            </a:extLst>
          </p:cNvPr>
          <p:cNvSpPr>
            <a:spLocks noGrp="1"/>
          </p:cNvSpPr>
          <p:nvPr>
            <p:ph type="body" sz="quarter" idx="21"/>
          </p:nvPr>
        </p:nvSpPr>
        <p:spPr/>
        <p:txBody>
          <a:bodyPr/>
          <a:lstStyle/>
          <a:p>
            <a:endParaRPr lang="en-GB" dirty="0"/>
          </a:p>
        </p:txBody>
      </p:sp>
      <p:sp>
        <p:nvSpPr>
          <p:cNvPr id="11" name="Tijdelijke aanduiding voor tekst 10">
            <a:extLst>
              <a:ext uri="{FF2B5EF4-FFF2-40B4-BE49-F238E27FC236}">
                <a16:creationId xmlns:a16="http://schemas.microsoft.com/office/drawing/2014/main" id="{8FA84D88-222F-4F75-DDE3-41D0304D41B3}"/>
              </a:ext>
            </a:extLst>
          </p:cNvPr>
          <p:cNvSpPr>
            <a:spLocks noGrp="1"/>
          </p:cNvSpPr>
          <p:nvPr>
            <p:ph type="body" sz="quarter" idx="16"/>
          </p:nvPr>
        </p:nvSpPr>
        <p:spPr/>
        <p:txBody>
          <a:bodyPr/>
          <a:lstStyle/>
          <a:p>
            <a:endParaRPr lang="en-GB" dirty="0"/>
          </a:p>
        </p:txBody>
      </p:sp>
      <p:sp>
        <p:nvSpPr>
          <p:cNvPr id="12" name="Tijdelijke aanduiding voor tekst 11">
            <a:extLst>
              <a:ext uri="{FF2B5EF4-FFF2-40B4-BE49-F238E27FC236}">
                <a16:creationId xmlns:a16="http://schemas.microsoft.com/office/drawing/2014/main" id="{6C38BDB8-B1BD-71B4-015B-5555BABC53F5}"/>
              </a:ext>
            </a:extLst>
          </p:cNvPr>
          <p:cNvSpPr>
            <a:spLocks noGrp="1"/>
          </p:cNvSpPr>
          <p:nvPr>
            <p:ph type="body" sz="quarter" idx="17"/>
          </p:nvPr>
        </p:nvSpPr>
        <p:spPr/>
        <p:txBody>
          <a:bodyPr/>
          <a:lstStyle/>
          <a:p>
            <a:endParaRPr lang="en-GB" dirty="0"/>
          </a:p>
        </p:txBody>
      </p:sp>
      <p:sp>
        <p:nvSpPr>
          <p:cNvPr id="13" name="Tijdelijke aanduiding voor tekst 12">
            <a:extLst>
              <a:ext uri="{FF2B5EF4-FFF2-40B4-BE49-F238E27FC236}">
                <a16:creationId xmlns:a16="http://schemas.microsoft.com/office/drawing/2014/main" id="{C2841E2F-D684-2073-22CD-D3ACF7FC1BE3}"/>
              </a:ext>
            </a:extLst>
          </p:cNvPr>
          <p:cNvSpPr>
            <a:spLocks noGrp="1"/>
          </p:cNvSpPr>
          <p:nvPr>
            <p:ph type="body" sz="quarter" idx="18"/>
          </p:nvPr>
        </p:nvSpPr>
        <p:spPr/>
        <p:txBody>
          <a:bodyPr/>
          <a:lstStyle/>
          <a:p>
            <a:endParaRPr lang="en-GB" dirty="0"/>
          </a:p>
        </p:txBody>
      </p:sp>
      <p:sp>
        <p:nvSpPr>
          <p:cNvPr id="8" name="Tijdelijke aanduiding voor tekst 7">
            <a:extLst>
              <a:ext uri="{FF2B5EF4-FFF2-40B4-BE49-F238E27FC236}">
                <a16:creationId xmlns:a16="http://schemas.microsoft.com/office/drawing/2014/main" id="{DBBBC6E0-C359-3DEB-31DD-811910704D78}"/>
              </a:ext>
            </a:extLst>
          </p:cNvPr>
          <p:cNvSpPr>
            <a:spLocks noGrp="1"/>
          </p:cNvSpPr>
          <p:nvPr>
            <p:ph type="body" sz="quarter" idx="13"/>
          </p:nvPr>
        </p:nvSpPr>
        <p:spPr/>
        <p:txBody>
          <a:bodyPr/>
          <a:lstStyle/>
          <a:p>
            <a:endParaRPr lang="en-GB" dirty="0"/>
          </a:p>
        </p:txBody>
      </p:sp>
      <p:sp>
        <p:nvSpPr>
          <p:cNvPr id="9" name="Tijdelijke aanduiding voor tekst 8">
            <a:extLst>
              <a:ext uri="{FF2B5EF4-FFF2-40B4-BE49-F238E27FC236}">
                <a16:creationId xmlns:a16="http://schemas.microsoft.com/office/drawing/2014/main" id="{34F7DA12-C651-8AC6-BE01-03FDF57F477D}"/>
              </a:ext>
            </a:extLst>
          </p:cNvPr>
          <p:cNvSpPr>
            <a:spLocks noGrp="1"/>
          </p:cNvSpPr>
          <p:nvPr>
            <p:ph type="body" sz="quarter" idx="14"/>
          </p:nvPr>
        </p:nvSpPr>
        <p:spPr/>
        <p:txBody>
          <a:bodyPr/>
          <a:lstStyle/>
          <a:p>
            <a:endParaRPr lang="en-GB" dirty="0"/>
          </a:p>
        </p:txBody>
      </p:sp>
      <p:sp>
        <p:nvSpPr>
          <p:cNvPr id="10" name="Tijdelijke aanduiding voor tekst 9">
            <a:extLst>
              <a:ext uri="{FF2B5EF4-FFF2-40B4-BE49-F238E27FC236}">
                <a16:creationId xmlns:a16="http://schemas.microsoft.com/office/drawing/2014/main" id="{6A6826A4-C189-46B7-496C-789C416C59A9}"/>
              </a:ext>
            </a:extLst>
          </p:cNvPr>
          <p:cNvSpPr>
            <a:spLocks noGrp="1"/>
          </p:cNvSpPr>
          <p:nvPr>
            <p:ph type="body" sz="quarter" idx="15"/>
          </p:nvPr>
        </p:nvSpPr>
        <p:spPr/>
        <p:txBody>
          <a:bodyPr/>
          <a:lstStyle/>
          <a:p>
            <a:endParaRPr lang="en-GB" dirty="0"/>
          </a:p>
        </p:txBody>
      </p:sp>
      <p:sp>
        <p:nvSpPr>
          <p:cNvPr id="5" name="Tijdelijke aanduiding voor tekst 4">
            <a:extLst>
              <a:ext uri="{FF2B5EF4-FFF2-40B4-BE49-F238E27FC236}">
                <a16:creationId xmlns:a16="http://schemas.microsoft.com/office/drawing/2014/main" id="{4D64DD2A-446B-6305-B8D3-7F45CFBB229D}"/>
              </a:ext>
            </a:extLst>
          </p:cNvPr>
          <p:cNvSpPr>
            <a:spLocks noGrp="1"/>
          </p:cNvSpPr>
          <p:nvPr>
            <p:ph type="body" sz="quarter" idx="10"/>
          </p:nvPr>
        </p:nvSpPr>
        <p:spPr/>
        <p:txBody>
          <a:bodyPr/>
          <a:lstStyle/>
          <a:p>
            <a:endParaRPr lang="en-GB" dirty="0"/>
          </a:p>
        </p:txBody>
      </p:sp>
      <p:sp>
        <p:nvSpPr>
          <p:cNvPr id="7" name="Tijdelijke aanduiding voor tekst 6">
            <a:extLst>
              <a:ext uri="{FF2B5EF4-FFF2-40B4-BE49-F238E27FC236}">
                <a16:creationId xmlns:a16="http://schemas.microsoft.com/office/drawing/2014/main" id="{E25339F9-CC87-6EC0-81A4-4CA21BAF7044}"/>
              </a:ext>
            </a:extLst>
          </p:cNvPr>
          <p:cNvSpPr>
            <a:spLocks noGrp="1"/>
          </p:cNvSpPr>
          <p:nvPr>
            <p:ph type="body" sz="quarter" idx="12"/>
          </p:nvPr>
        </p:nvSpPr>
        <p:spPr/>
        <p:txBody>
          <a:bodyPr/>
          <a:lstStyle/>
          <a:p>
            <a:endParaRPr lang="en-GB" dirty="0"/>
          </a:p>
        </p:txBody>
      </p:sp>
      <p:sp>
        <p:nvSpPr>
          <p:cNvPr id="6" name="Tijdelijke aanduiding voor tekst 5">
            <a:extLst>
              <a:ext uri="{FF2B5EF4-FFF2-40B4-BE49-F238E27FC236}">
                <a16:creationId xmlns:a16="http://schemas.microsoft.com/office/drawing/2014/main" id="{34CB3390-3182-E8E5-F7B7-EF4039083942}"/>
              </a:ext>
            </a:extLst>
          </p:cNvPr>
          <p:cNvSpPr>
            <a:spLocks noGrp="1"/>
          </p:cNvSpPr>
          <p:nvPr>
            <p:ph type="body" sz="quarter" idx="11"/>
          </p:nvPr>
        </p:nvSpPr>
        <p:spPr/>
        <p:txBody>
          <a:bodyPr/>
          <a:lstStyle/>
          <a:p>
            <a:endParaRPr lang="en-GB" dirty="0"/>
          </a:p>
        </p:txBody>
      </p:sp>
      <p:sp>
        <p:nvSpPr>
          <p:cNvPr id="29" name="Tijdelijke aanduiding voor datum 28">
            <a:extLst>
              <a:ext uri="{FF2B5EF4-FFF2-40B4-BE49-F238E27FC236}">
                <a16:creationId xmlns:a16="http://schemas.microsoft.com/office/drawing/2014/main" id="{65315424-6DD4-FDB5-6807-C0F666D886FF}"/>
              </a:ext>
            </a:extLst>
          </p:cNvPr>
          <p:cNvSpPr>
            <a:spLocks noGrp="1"/>
          </p:cNvSpPr>
          <p:nvPr>
            <p:ph type="dt" sz="half" idx="2"/>
          </p:nvPr>
        </p:nvSpPr>
        <p:spPr>
          <a:xfrm>
            <a:off x="-231841" y="6307710"/>
            <a:ext cx="2743200" cy="365125"/>
          </a:xfrm>
        </p:spPr>
        <p:txBody>
          <a:bodyPr/>
          <a:lstStyle/>
          <a:p>
            <a:fld id="{491A3728-236F-43A9-A016-2AFE556D8E11}" type="datetime1">
              <a:rPr lang="en-GB" smtClean="0"/>
              <a:pPr/>
              <a:t>06/09/2024</a:t>
            </a:fld>
            <a:endParaRPr lang="en-GB" dirty="0"/>
          </a:p>
        </p:txBody>
      </p:sp>
      <p:sp>
        <p:nvSpPr>
          <p:cNvPr id="27" name="Tijdelijke aanduiding voor voettekst 26">
            <a:extLst>
              <a:ext uri="{FF2B5EF4-FFF2-40B4-BE49-F238E27FC236}">
                <a16:creationId xmlns:a16="http://schemas.microsoft.com/office/drawing/2014/main" id="{EE9D6843-500F-4409-1BEF-EECB63C2C15C}"/>
              </a:ext>
            </a:extLst>
          </p:cNvPr>
          <p:cNvSpPr>
            <a:spLocks noGrp="1"/>
          </p:cNvSpPr>
          <p:nvPr>
            <p:ph type="ftr" sz="quarter" idx="3"/>
          </p:nvPr>
        </p:nvSpPr>
        <p:spPr>
          <a:xfrm>
            <a:off x="6637433" y="6307710"/>
            <a:ext cx="4029024" cy="360000"/>
          </a:xfrm>
        </p:spPr>
        <p:txBody>
          <a:bodyPr/>
          <a:lstStyle/>
          <a:p>
            <a:endParaRPr lang="en-GB" dirty="0"/>
          </a:p>
        </p:txBody>
      </p:sp>
      <p:sp>
        <p:nvSpPr>
          <p:cNvPr id="28" name="Tijdelijke aanduiding voor dianummer 27">
            <a:extLst>
              <a:ext uri="{FF2B5EF4-FFF2-40B4-BE49-F238E27FC236}">
                <a16:creationId xmlns:a16="http://schemas.microsoft.com/office/drawing/2014/main" id="{90A2E338-0B8D-A6CA-3842-EB0E4C2C9F63}"/>
              </a:ext>
            </a:extLst>
          </p:cNvPr>
          <p:cNvSpPr>
            <a:spLocks noGrp="1"/>
          </p:cNvSpPr>
          <p:nvPr>
            <p:ph type="sldNum" sz="quarter" idx="4"/>
          </p:nvPr>
        </p:nvSpPr>
        <p:spPr>
          <a:xfrm>
            <a:off x="11032276" y="6307710"/>
            <a:ext cx="540000" cy="360000"/>
          </a:xfrm>
        </p:spPr>
        <p:txBody>
          <a:bodyPr/>
          <a:lstStyle/>
          <a:p>
            <a:endParaRPr lang="en-GB" dirty="0"/>
          </a:p>
        </p:txBody>
      </p:sp>
    </p:spTree>
    <p:extLst>
      <p:ext uri="{BB962C8B-B14F-4D97-AF65-F5344CB8AC3E}">
        <p14:creationId xmlns:p14="http://schemas.microsoft.com/office/powerpoint/2010/main" val="3610353629"/>
      </p:ext>
    </p:extLst>
  </p:cSld>
  <p:clrMapOvr>
    <a:masterClrMapping/>
  </p:clrMapOvr>
  <p:transition spd="med">
    <p:push dir="u"/>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jdelijke aanduiding voor afbeelding 6">
            <a:extLst>
              <a:ext uri="{FF2B5EF4-FFF2-40B4-BE49-F238E27FC236}">
                <a16:creationId xmlns:a16="http://schemas.microsoft.com/office/drawing/2014/main" id="{974766BB-29DD-7F4F-EA20-6A565CA34B2A}"/>
              </a:ext>
            </a:extLst>
          </p:cNvPr>
          <p:cNvSpPr>
            <a:spLocks noGrp="1"/>
          </p:cNvSpPr>
          <p:nvPr>
            <p:ph type="pic" sz="quarter" idx="10"/>
          </p:nvPr>
        </p:nvSpPr>
        <p:spPr/>
        <p:txBody>
          <a:bodyPr/>
          <a:lstStyle/>
          <a:p>
            <a:endParaRPr lang="en-GB" dirty="0"/>
          </a:p>
        </p:txBody>
      </p:sp>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endParaRPr lang="en-GB" dirty="0"/>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endParaRPr lang="en-GB" dirty="0"/>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spTree>
    <p:extLst>
      <p:ext uri="{BB962C8B-B14F-4D97-AF65-F5344CB8AC3E}">
        <p14:creationId xmlns:p14="http://schemas.microsoft.com/office/powerpoint/2010/main" val="608762540"/>
      </p:ext>
    </p:extLst>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jdelijke aanduiding voor inhoud 8">
            <a:extLst>
              <a:ext uri="{FF2B5EF4-FFF2-40B4-BE49-F238E27FC236}">
                <a16:creationId xmlns:a16="http://schemas.microsoft.com/office/drawing/2014/main" id="{38C46930-0392-2BE3-B1DC-E80C88B4CD55}"/>
              </a:ext>
            </a:extLst>
          </p:cNvPr>
          <p:cNvSpPr>
            <a:spLocks noGrp="1"/>
          </p:cNvSpPr>
          <p:nvPr>
            <p:ph sz="quarter" idx="10"/>
          </p:nvPr>
        </p:nvSpPr>
        <p:spPr/>
        <p:txBody>
          <a:bodyPr/>
          <a:lstStyle/>
          <a:p>
            <a:endParaRPr lang="en-GB" dirty="0"/>
          </a:p>
        </p:txBody>
      </p:sp>
      <p:sp>
        <p:nvSpPr>
          <p:cNvPr id="8" name="Titel 7">
            <a:extLst>
              <a:ext uri="{FF2B5EF4-FFF2-40B4-BE49-F238E27FC236}">
                <a16:creationId xmlns:a16="http://schemas.microsoft.com/office/drawing/2014/main" id="{9571D808-9719-A784-04F3-C3F3B3281879}"/>
              </a:ext>
            </a:extLst>
          </p:cNvPr>
          <p:cNvSpPr>
            <a:spLocks noGrp="1"/>
          </p:cNvSpPr>
          <p:nvPr>
            <p:ph type="title"/>
          </p:nvPr>
        </p:nvSpPr>
        <p:spPr/>
        <p:txBody>
          <a:bodyPr/>
          <a:lstStyle/>
          <a:p>
            <a:endParaRPr lang="en-GB" dirty="0"/>
          </a:p>
        </p:txBody>
      </p:sp>
      <p:sp>
        <p:nvSpPr>
          <p:cNvPr id="7" name="Tijdelijke aanduiding voor datum 6">
            <a:extLst>
              <a:ext uri="{FF2B5EF4-FFF2-40B4-BE49-F238E27FC236}">
                <a16:creationId xmlns:a16="http://schemas.microsoft.com/office/drawing/2014/main" id="{5044948A-8FDD-C6D1-9F4A-3204FCC0A2F8}"/>
              </a:ext>
            </a:extLst>
          </p:cNvPr>
          <p:cNvSpPr>
            <a:spLocks noGrp="1"/>
          </p:cNvSpPr>
          <p:nvPr>
            <p:ph type="dt" sz="half" idx="2"/>
          </p:nvPr>
        </p:nvSpPr>
        <p:spPr>
          <a:xfrm>
            <a:off x="-231841" y="6307710"/>
            <a:ext cx="2743200" cy="365125"/>
          </a:xfrm>
        </p:spPr>
        <p:txBody>
          <a:bodyPr/>
          <a:lstStyle/>
          <a:p>
            <a:fld id="{4593869E-E216-453B-9998-ADD081C36B6D}" type="datetime1">
              <a:rPr lang="en-GB" smtClean="0"/>
              <a:pPr/>
              <a:t>06/09/2024</a:t>
            </a:fld>
            <a:endParaRPr lang="en-GB" dirty="0"/>
          </a:p>
        </p:txBody>
      </p:sp>
      <p:sp>
        <p:nvSpPr>
          <p:cNvPr id="5" name="Tijdelijke aanduiding voor voettekst 4">
            <a:extLst>
              <a:ext uri="{FF2B5EF4-FFF2-40B4-BE49-F238E27FC236}">
                <a16:creationId xmlns:a16="http://schemas.microsoft.com/office/drawing/2014/main" id="{0041869A-71C5-E311-0B8B-7A4E3C10F19C}"/>
              </a:ext>
            </a:extLst>
          </p:cNvPr>
          <p:cNvSpPr>
            <a:spLocks noGrp="1"/>
          </p:cNvSpPr>
          <p:nvPr>
            <p:ph type="ftr" sz="quarter" idx="3"/>
          </p:nvPr>
        </p:nvSpPr>
        <p:spPr>
          <a:xfrm>
            <a:off x="6637433" y="6307710"/>
            <a:ext cx="4029024" cy="360000"/>
          </a:xfrm>
        </p:spPr>
        <p:txBody>
          <a:bodyPr/>
          <a:lstStyle/>
          <a:p>
            <a:endParaRPr lang="en-GB" dirty="0"/>
          </a:p>
        </p:txBody>
      </p:sp>
      <p:sp>
        <p:nvSpPr>
          <p:cNvPr id="6" name="Tijdelijke aanduiding voor dianummer 5">
            <a:extLst>
              <a:ext uri="{FF2B5EF4-FFF2-40B4-BE49-F238E27FC236}">
                <a16:creationId xmlns:a16="http://schemas.microsoft.com/office/drawing/2014/main" id="{72E2FC20-812A-C3FA-851E-A085BA6A61E8}"/>
              </a:ext>
            </a:extLst>
          </p:cNvPr>
          <p:cNvSpPr>
            <a:spLocks noGrp="1"/>
          </p:cNvSpPr>
          <p:nvPr>
            <p:ph type="sldNum" sz="quarter" idx="4"/>
          </p:nvPr>
        </p:nvSpPr>
        <p:spPr>
          <a:xfrm>
            <a:off x="11032276" y="6307710"/>
            <a:ext cx="540000" cy="360000"/>
          </a:xfrm>
        </p:spPr>
        <p:txBody>
          <a:bodyPr/>
          <a:lstStyle/>
          <a:p>
            <a:endParaRPr lang="en-GB" dirty="0"/>
          </a:p>
        </p:txBody>
      </p:sp>
    </p:spTree>
    <p:extLst>
      <p:ext uri="{BB962C8B-B14F-4D97-AF65-F5344CB8AC3E}">
        <p14:creationId xmlns:p14="http://schemas.microsoft.com/office/powerpoint/2010/main" val="3113413217"/>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5C36522-AF5F-659C-B971-317A3C540899}"/>
              </a:ext>
            </a:extLst>
          </p:cNvPr>
          <p:cNvSpPr>
            <a:spLocks noGrp="1"/>
          </p:cNvSpPr>
          <p:nvPr>
            <p:ph type="title"/>
          </p:nvPr>
        </p:nvSpPr>
        <p:spPr/>
        <p:txBody>
          <a:bodyPr/>
          <a:lstStyle/>
          <a:p>
            <a:endParaRPr lang="en-GB" dirty="0"/>
          </a:p>
        </p:txBody>
      </p:sp>
      <p:sp>
        <p:nvSpPr>
          <p:cNvPr id="8" name="Tijdelijke aanduiding voor datum 7">
            <a:extLst>
              <a:ext uri="{FF2B5EF4-FFF2-40B4-BE49-F238E27FC236}">
                <a16:creationId xmlns:a16="http://schemas.microsoft.com/office/drawing/2014/main" id="{F8DEF042-09D2-93B7-F695-37B653F75ADE}"/>
              </a:ext>
            </a:extLst>
          </p:cNvPr>
          <p:cNvSpPr>
            <a:spLocks noGrp="1"/>
          </p:cNvSpPr>
          <p:nvPr>
            <p:ph type="dt" sz="half" idx="2"/>
          </p:nvPr>
        </p:nvSpPr>
        <p:spPr>
          <a:xfrm>
            <a:off x="-231841" y="6307710"/>
            <a:ext cx="2743200" cy="365125"/>
          </a:xfrm>
        </p:spPr>
        <p:txBody>
          <a:bodyPr/>
          <a:lstStyle/>
          <a:p>
            <a:fld id="{4A642B5B-B5A3-470A-BDD9-7027842189F6}"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D3D734E5-E40E-DA3C-91D3-26ED107A918E}"/>
              </a:ext>
            </a:extLst>
          </p:cNvPr>
          <p:cNvSpPr>
            <a:spLocks noGrp="1"/>
          </p:cNvSpPr>
          <p:nvPr>
            <p:ph type="ftr" sz="quarter" idx="3"/>
          </p:nvPr>
        </p:nvSpPr>
        <p:spPr>
          <a:xfrm>
            <a:off x="6637433" y="6307710"/>
            <a:ext cx="4029024" cy="360000"/>
          </a:xfrm>
        </p:spPr>
        <p:txBody>
          <a:bodyPr/>
          <a:lstStyle/>
          <a:p>
            <a:endParaRPr lang="en-GB" dirty="0"/>
          </a:p>
        </p:txBody>
      </p:sp>
      <p:sp>
        <p:nvSpPr>
          <p:cNvPr id="7" name="Tijdelijke aanduiding voor dianummer 6">
            <a:extLst>
              <a:ext uri="{FF2B5EF4-FFF2-40B4-BE49-F238E27FC236}">
                <a16:creationId xmlns:a16="http://schemas.microsoft.com/office/drawing/2014/main" id="{E7B8CC6D-EC8D-9590-A900-3A131791D430}"/>
              </a:ext>
            </a:extLst>
          </p:cNvPr>
          <p:cNvSpPr>
            <a:spLocks noGrp="1"/>
          </p:cNvSpPr>
          <p:nvPr>
            <p:ph type="sldNum" sz="quarter" idx="4"/>
          </p:nvPr>
        </p:nvSpPr>
        <p:spPr>
          <a:xfrm>
            <a:off x="11032276" y="6307710"/>
            <a:ext cx="540000" cy="360000"/>
          </a:xfrm>
        </p:spPr>
        <p:txBody>
          <a:bodyPr/>
          <a:lstStyle/>
          <a:p>
            <a:endParaRPr lang="en-GB" dirty="0"/>
          </a:p>
        </p:txBody>
      </p:sp>
      <p:sp>
        <p:nvSpPr>
          <p:cNvPr id="10" name="Tijdelijke aanduiding voor inhoud 9">
            <a:extLst>
              <a:ext uri="{FF2B5EF4-FFF2-40B4-BE49-F238E27FC236}">
                <a16:creationId xmlns:a16="http://schemas.microsoft.com/office/drawing/2014/main" id="{028868AB-BD5C-ADD5-839E-311D89A121A4}"/>
              </a:ext>
            </a:extLst>
          </p:cNvPr>
          <p:cNvSpPr>
            <a:spLocks noGrp="1"/>
          </p:cNvSpPr>
          <p:nvPr>
            <p:ph sz="quarter" idx="12"/>
          </p:nvPr>
        </p:nvSpPr>
        <p:spPr/>
        <p:txBody>
          <a:bodyPr/>
          <a:lstStyle/>
          <a:p>
            <a:endParaRPr lang="en-GB" dirty="0"/>
          </a:p>
        </p:txBody>
      </p:sp>
      <p:sp>
        <p:nvSpPr>
          <p:cNvPr id="9" name="Tijdelijke aanduiding voor inhoud 8">
            <a:extLst>
              <a:ext uri="{FF2B5EF4-FFF2-40B4-BE49-F238E27FC236}">
                <a16:creationId xmlns:a16="http://schemas.microsoft.com/office/drawing/2014/main" id="{1A4A3E56-81CA-94F2-61E8-9C516CAFBC28}"/>
              </a:ext>
            </a:extLst>
          </p:cNvPr>
          <p:cNvSpPr>
            <a:spLocks noGrp="1"/>
          </p:cNvSpPr>
          <p:nvPr>
            <p:ph sz="quarter" idx="11"/>
          </p:nvPr>
        </p:nvSpPr>
        <p:spPr/>
        <p:txBody>
          <a:bodyPr/>
          <a:lstStyle/>
          <a:p>
            <a:endParaRPr lang="en-GB" dirty="0"/>
          </a:p>
        </p:txBody>
      </p:sp>
    </p:spTree>
    <p:extLst>
      <p:ext uri="{BB962C8B-B14F-4D97-AF65-F5344CB8AC3E}">
        <p14:creationId xmlns:p14="http://schemas.microsoft.com/office/powerpoint/2010/main" val="2169979810"/>
      </p:ext>
    </p:extLst>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C9A8CE2F-C280-B47C-7A02-F1AFEB28996A}"/>
              </a:ext>
            </a:extLst>
          </p:cNvPr>
          <p:cNvSpPr>
            <a:spLocks noGrp="1"/>
          </p:cNvSpPr>
          <p:nvPr>
            <p:ph type="pic" sz="quarter" idx="14"/>
          </p:nvPr>
        </p:nvSpPr>
        <p:spPr/>
        <p:txBody>
          <a:bodyPr/>
          <a:lstStyle/>
          <a:p>
            <a:endParaRPr lang="en-GB" dirty="0"/>
          </a:p>
        </p:txBody>
      </p:sp>
      <p:sp>
        <p:nvSpPr>
          <p:cNvPr id="16" name="Tijdelijke aanduiding voor tekst 15">
            <a:extLst>
              <a:ext uri="{FF2B5EF4-FFF2-40B4-BE49-F238E27FC236}">
                <a16:creationId xmlns:a16="http://schemas.microsoft.com/office/drawing/2014/main" id="{0650AA96-1A28-3F2C-F827-97F04040D1BF}"/>
              </a:ext>
            </a:extLst>
          </p:cNvPr>
          <p:cNvSpPr>
            <a:spLocks noGrp="1"/>
          </p:cNvSpPr>
          <p:nvPr>
            <p:ph type="body" sz="quarter" idx="22"/>
          </p:nvPr>
        </p:nvSpPr>
        <p:spPr/>
        <p:txBody>
          <a:bodyPr/>
          <a:lstStyle/>
          <a:p>
            <a:endParaRPr lang="en-GB" dirty="0"/>
          </a:p>
        </p:txBody>
      </p:sp>
      <p:sp>
        <p:nvSpPr>
          <p:cNvPr id="20" name="Tijdelijke aanduiding voor tekst 19">
            <a:extLst>
              <a:ext uri="{FF2B5EF4-FFF2-40B4-BE49-F238E27FC236}">
                <a16:creationId xmlns:a16="http://schemas.microsoft.com/office/drawing/2014/main" id="{5968E946-62BE-0B93-7CED-B7C9634C5F47}"/>
              </a:ext>
            </a:extLst>
          </p:cNvPr>
          <p:cNvSpPr>
            <a:spLocks noGrp="1"/>
          </p:cNvSpPr>
          <p:nvPr>
            <p:ph type="body" sz="quarter" idx="23"/>
          </p:nvPr>
        </p:nvSpPr>
        <p:spPr/>
        <p:txBody>
          <a:bodyPr/>
          <a:lstStyle/>
          <a:p>
            <a:endParaRPr lang="en-GB" dirty="0"/>
          </a:p>
        </p:txBody>
      </p:sp>
      <p:sp>
        <p:nvSpPr>
          <p:cNvPr id="21" name="Tijdelijke aanduiding voor tekst 20">
            <a:extLst>
              <a:ext uri="{FF2B5EF4-FFF2-40B4-BE49-F238E27FC236}">
                <a16:creationId xmlns:a16="http://schemas.microsoft.com/office/drawing/2014/main" id="{35F4ECA1-A810-A45D-E43D-0BCB18B1B379}"/>
              </a:ext>
            </a:extLst>
          </p:cNvPr>
          <p:cNvSpPr>
            <a:spLocks noGrp="1"/>
          </p:cNvSpPr>
          <p:nvPr>
            <p:ph type="body" sz="quarter" idx="24"/>
          </p:nvPr>
        </p:nvSpPr>
        <p:spPr/>
        <p:txBody>
          <a:bodyPr/>
          <a:lstStyle/>
          <a:p>
            <a:endParaRPr lang="en-GB" dirty="0"/>
          </a:p>
        </p:txBody>
      </p:sp>
      <p:sp>
        <p:nvSpPr>
          <p:cNvPr id="13" name="Tijdelijke aanduiding voor tekst 12">
            <a:extLst>
              <a:ext uri="{FF2B5EF4-FFF2-40B4-BE49-F238E27FC236}">
                <a16:creationId xmlns:a16="http://schemas.microsoft.com/office/drawing/2014/main" id="{886A9166-AFDD-9ADC-4DD2-74534782AFB7}"/>
              </a:ext>
            </a:extLst>
          </p:cNvPr>
          <p:cNvSpPr>
            <a:spLocks noGrp="1"/>
          </p:cNvSpPr>
          <p:nvPr>
            <p:ph type="body" sz="quarter" idx="19"/>
          </p:nvPr>
        </p:nvSpPr>
        <p:spPr/>
        <p:txBody>
          <a:bodyPr/>
          <a:lstStyle/>
          <a:p>
            <a:endParaRPr lang="en-GB" dirty="0"/>
          </a:p>
        </p:txBody>
      </p:sp>
      <p:sp>
        <p:nvSpPr>
          <p:cNvPr id="14" name="Tijdelijke aanduiding voor tekst 13">
            <a:extLst>
              <a:ext uri="{FF2B5EF4-FFF2-40B4-BE49-F238E27FC236}">
                <a16:creationId xmlns:a16="http://schemas.microsoft.com/office/drawing/2014/main" id="{B71A193F-A263-5408-9810-A1F5A44507A3}"/>
              </a:ext>
            </a:extLst>
          </p:cNvPr>
          <p:cNvSpPr>
            <a:spLocks noGrp="1"/>
          </p:cNvSpPr>
          <p:nvPr>
            <p:ph type="body" sz="quarter" idx="20"/>
          </p:nvPr>
        </p:nvSpPr>
        <p:spPr/>
        <p:txBody>
          <a:bodyPr/>
          <a:lstStyle/>
          <a:p>
            <a:endParaRPr lang="en-GB" dirty="0"/>
          </a:p>
        </p:txBody>
      </p:sp>
      <p:sp>
        <p:nvSpPr>
          <p:cNvPr id="15" name="Tijdelijke aanduiding voor tekst 14">
            <a:extLst>
              <a:ext uri="{FF2B5EF4-FFF2-40B4-BE49-F238E27FC236}">
                <a16:creationId xmlns:a16="http://schemas.microsoft.com/office/drawing/2014/main" id="{04568BA3-7559-5897-C741-A72F31D9FC63}"/>
              </a:ext>
            </a:extLst>
          </p:cNvPr>
          <p:cNvSpPr>
            <a:spLocks noGrp="1"/>
          </p:cNvSpPr>
          <p:nvPr>
            <p:ph type="body" sz="quarter" idx="21"/>
          </p:nvPr>
        </p:nvSpPr>
        <p:spPr/>
        <p:txBody>
          <a:bodyPr/>
          <a:lstStyle/>
          <a:p>
            <a:endParaRPr lang="en-GB" dirty="0"/>
          </a:p>
        </p:txBody>
      </p:sp>
      <p:sp>
        <p:nvSpPr>
          <p:cNvPr id="10" name="Tijdelijke aanduiding voor tekst 9">
            <a:extLst>
              <a:ext uri="{FF2B5EF4-FFF2-40B4-BE49-F238E27FC236}">
                <a16:creationId xmlns:a16="http://schemas.microsoft.com/office/drawing/2014/main" id="{4D4579E9-AA17-8640-3529-BB2B384E78EB}"/>
              </a:ext>
            </a:extLst>
          </p:cNvPr>
          <p:cNvSpPr>
            <a:spLocks noGrp="1"/>
          </p:cNvSpPr>
          <p:nvPr>
            <p:ph type="body" sz="quarter" idx="16"/>
          </p:nvPr>
        </p:nvSpPr>
        <p:spPr/>
        <p:txBody>
          <a:bodyPr/>
          <a:lstStyle/>
          <a:p>
            <a:endParaRPr lang="en-GB" dirty="0"/>
          </a:p>
        </p:txBody>
      </p:sp>
      <p:sp>
        <p:nvSpPr>
          <p:cNvPr id="11" name="Tijdelijke aanduiding voor tekst 10">
            <a:extLst>
              <a:ext uri="{FF2B5EF4-FFF2-40B4-BE49-F238E27FC236}">
                <a16:creationId xmlns:a16="http://schemas.microsoft.com/office/drawing/2014/main" id="{4843177F-E7FF-5ECF-693A-6E1BD03ABFF4}"/>
              </a:ext>
            </a:extLst>
          </p:cNvPr>
          <p:cNvSpPr>
            <a:spLocks noGrp="1"/>
          </p:cNvSpPr>
          <p:nvPr>
            <p:ph type="body" sz="quarter" idx="17"/>
          </p:nvPr>
        </p:nvSpPr>
        <p:spPr/>
        <p:txBody>
          <a:bodyPr/>
          <a:lstStyle/>
          <a:p>
            <a:endParaRPr lang="en-GB" dirty="0"/>
          </a:p>
        </p:txBody>
      </p:sp>
      <p:sp>
        <p:nvSpPr>
          <p:cNvPr id="12" name="Tijdelijke aanduiding voor tekst 11">
            <a:extLst>
              <a:ext uri="{FF2B5EF4-FFF2-40B4-BE49-F238E27FC236}">
                <a16:creationId xmlns:a16="http://schemas.microsoft.com/office/drawing/2014/main" id="{7AFB3CF9-218E-AFC9-0193-EFBAE6380E23}"/>
              </a:ext>
            </a:extLst>
          </p:cNvPr>
          <p:cNvSpPr>
            <a:spLocks noGrp="1"/>
          </p:cNvSpPr>
          <p:nvPr>
            <p:ph type="body" sz="quarter" idx="18"/>
          </p:nvPr>
        </p:nvSpPr>
        <p:spPr/>
        <p:txBody>
          <a:bodyPr/>
          <a:lstStyle/>
          <a:p>
            <a:endParaRPr lang="en-GB" dirty="0"/>
          </a:p>
        </p:txBody>
      </p:sp>
      <p:sp>
        <p:nvSpPr>
          <p:cNvPr id="6" name="Tijdelijke aanduiding voor tekst 5">
            <a:extLst>
              <a:ext uri="{FF2B5EF4-FFF2-40B4-BE49-F238E27FC236}">
                <a16:creationId xmlns:a16="http://schemas.microsoft.com/office/drawing/2014/main" id="{AB0ABD1C-ABDF-2FDD-F63E-C09F0DF8B42E}"/>
              </a:ext>
            </a:extLst>
          </p:cNvPr>
          <p:cNvSpPr>
            <a:spLocks noGrp="1"/>
          </p:cNvSpPr>
          <p:nvPr>
            <p:ph type="body" sz="quarter" idx="10"/>
          </p:nvPr>
        </p:nvSpPr>
        <p:spPr/>
        <p:txBody>
          <a:bodyPr/>
          <a:lstStyle/>
          <a:p>
            <a:endParaRPr lang="en-GB" dirty="0"/>
          </a:p>
        </p:txBody>
      </p:sp>
      <p:sp>
        <p:nvSpPr>
          <p:cNvPr id="7" name="Tijdelijke aanduiding voor tekst 6">
            <a:extLst>
              <a:ext uri="{FF2B5EF4-FFF2-40B4-BE49-F238E27FC236}">
                <a16:creationId xmlns:a16="http://schemas.microsoft.com/office/drawing/2014/main" id="{7497CD33-DDA7-00DF-42EC-AC48964AB53C}"/>
              </a:ext>
            </a:extLst>
          </p:cNvPr>
          <p:cNvSpPr>
            <a:spLocks noGrp="1"/>
          </p:cNvSpPr>
          <p:nvPr>
            <p:ph type="body" sz="quarter" idx="12"/>
          </p:nvPr>
        </p:nvSpPr>
        <p:spPr/>
        <p:txBody>
          <a:bodyPr/>
          <a:lstStyle/>
          <a:p>
            <a:endParaRPr lang="en-GB" dirty="0"/>
          </a:p>
        </p:txBody>
      </p:sp>
      <p:sp>
        <p:nvSpPr>
          <p:cNvPr id="9" name="Tijdelijke aanduiding voor tekst 8">
            <a:extLst>
              <a:ext uri="{FF2B5EF4-FFF2-40B4-BE49-F238E27FC236}">
                <a16:creationId xmlns:a16="http://schemas.microsoft.com/office/drawing/2014/main" id="{11357CC2-1B2D-0278-4CB0-70A57B3D529E}"/>
              </a:ext>
            </a:extLst>
          </p:cNvPr>
          <p:cNvSpPr>
            <a:spLocks noGrp="1"/>
          </p:cNvSpPr>
          <p:nvPr>
            <p:ph type="body" sz="quarter" idx="15"/>
          </p:nvPr>
        </p:nvSpPr>
        <p:spPr/>
        <p:txBody>
          <a:bodyPr/>
          <a:lstStyle/>
          <a:p>
            <a:endParaRPr lang="en-GB" dirty="0"/>
          </a:p>
        </p:txBody>
      </p:sp>
      <p:sp>
        <p:nvSpPr>
          <p:cNvPr id="5" name="Titel 4">
            <a:extLst>
              <a:ext uri="{FF2B5EF4-FFF2-40B4-BE49-F238E27FC236}">
                <a16:creationId xmlns:a16="http://schemas.microsoft.com/office/drawing/2014/main" id="{A943DEBE-CB69-81E4-0385-F7356842E6F8}"/>
              </a:ext>
            </a:extLst>
          </p:cNvPr>
          <p:cNvSpPr>
            <a:spLocks noGrp="1"/>
          </p:cNvSpPr>
          <p:nvPr>
            <p:ph type="title"/>
          </p:nvPr>
        </p:nvSpPr>
        <p:spPr/>
        <p:txBody>
          <a:bodyPr/>
          <a:lstStyle/>
          <a:p>
            <a:endParaRPr lang="en-GB" dirty="0"/>
          </a:p>
        </p:txBody>
      </p:sp>
      <p:sp>
        <p:nvSpPr>
          <p:cNvPr id="19" name="Tijdelijke aanduiding voor datum 18">
            <a:extLst>
              <a:ext uri="{FF2B5EF4-FFF2-40B4-BE49-F238E27FC236}">
                <a16:creationId xmlns:a16="http://schemas.microsoft.com/office/drawing/2014/main" id="{EB250536-CDC8-B790-1E78-B760C11440CE}"/>
              </a:ext>
            </a:extLst>
          </p:cNvPr>
          <p:cNvSpPr>
            <a:spLocks noGrp="1"/>
          </p:cNvSpPr>
          <p:nvPr>
            <p:ph type="dt" sz="half" idx="2"/>
          </p:nvPr>
        </p:nvSpPr>
        <p:spPr>
          <a:xfrm>
            <a:off x="-231841" y="6307710"/>
            <a:ext cx="2743200" cy="365125"/>
          </a:xfrm>
        </p:spPr>
        <p:txBody>
          <a:bodyPr/>
          <a:lstStyle/>
          <a:p>
            <a:fld id="{179DACA4-4B54-4236-B8AA-5DF8110FD15B}" type="datetime1">
              <a:rPr lang="en-GB" smtClean="0"/>
              <a:pPr/>
              <a:t>06/09/2024</a:t>
            </a:fld>
            <a:endParaRPr lang="en-GB" dirty="0"/>
          </a:p>
        </p:txBody>
      </p:sp>
      <p:sp>
        <p:nvSpPr>
          <p:cNvPr id="17" name="Tijdelijke aanduiding voor voettekst 16">
            <a:extLst>
              <a:ext uri="{FF2B5EF4-FFF2-40B4-BE49-F238E27FC236}">
                <a16:creationId xmlns:a16="http://schemas.microsoft.com/office/drawing/2014/main" id="{61BA7290-D183-5625-3F45-3E8932CD96BA}"/>
              </a:ext>
            </a:extLst>
          </p:cNvPr>
          <p:cNvSpPr>
            <a:spLocks noGrp="1"/>
          </p:cNvSpPr>
          <p:nvPr>
            <p:ph type="ftr" sz="quarter" idx="3"/>
          </p:nvPr>
        </p:nvSpPr>
        <p:spPr>
          <a:xfrm>
            <a:off x="6637433" y="6307710"/>
            <a:ext cx="4029024" cy="360000"/>
          </a:xfrm>
        </p:spPr>
        <p:txBody>
          <a:bodyPr/>
          <a:lstStyle/>
          <a:p>
            <a:endParaRPr lang="en-GB" dirty="0"/>
          </a:p>
        </p:txBody>
      </p:sp>
      <p:sp>
        <p:nvSpPr>
          <p:cNvPr id="18" name="Tijdelijke aanduiding voor dianummer 17">
            <a:extLst>
              <a:ext uri="{FF2B5EF4-FFF2-40B4-BE49-F238E27FC236}">
                <a16:creationId xmlns:a16="http://schemas.microsoft.com/office/drawing/2014/main" id="{E4B12408-8261-4584-04EA-D6526F9159BD}"/>
              </a:ext>
            </a:extLst>
          </p:cNvPr>
          <p:cNvSpPr>
            <a:spLocks noGrp="1"/>
          </p:cNvSpPr>
          <p:nvPr>
            <p:ph type="sldNum" sz="quarter" idx="4"/>
          </p:nvPr>
        </p:nvSpPr>
        <p:spPr>
          <a:xfrm>
            <a:off x="11032276" y="6307710"/>
            <a:ext cx="540000" cy="360000"/>
          </a:xfrm>
        </p:spPr>
        <p:txBody>
          <a:bodyPr/>
          <a:lstStyle/>
          <a:p>
            <a:endParaRPr lang="en-GB" dirty="0"/>
          </a:p>
        </p:txBody>
      </p:sp>
    </p:spTree>
    <p:extLst>
      <p:ext uri="{BB962C8B-B14F-4D97-AF65-F5344CB8AC3E}">
        <p14:creationId xmlns:p14="http://schemas.microsoft.com/office/powerpoint/2010/main" val="3511193158"/>
      </p:ext>
    </p:extLst>
  </p:cSld>
  <p:clrMapOvr>
    <a:masterClrMapping/>
  </p:clrMapOvr>
  <p:transition spd="med">
    <p:wip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5DB7B72B-2C35-A686-D414-520C83C8E0A6}"/>
              </a:ext>
            </a:extLst>
          </p:cNvPr>
          <p:cNvSpPr>
            <a:spLocks noGrp="1"/>
          </p:cNvSpPr>
          <p:nvPr>
            <p:ph type="pic" sz="quarter" idx="17"/>
          </p:nvPr>
        </p:nvSpPr>
        <p:spPr/>
        <p:txBody>
          <a:bodyPr/>
          <a:lstStyle/>
          <a:p>
            <a:endParaRPr lang="en-GB" dirty="0"/>
          </a:p>
        </p:txBody>
      </p:sp>
      <p:sp>
        <p:nvSpPr>
          <p:cNvPr id="7" name="Tijdelijke aanduiding voor afbeelding 6">
            <a:extLst>
              <a:ext uri="{FF2B5EF4-FFF2-40B4-BE49-F238E27FC236}">
                <a16:creationId xmlns:a16="http://schemas.microsoft.com/office/drawing/2014/main" id="{55644E5A-54F9-D412-14C7-60F638382876}"/>
              </a:ext>
            </a:extLst>
          </p:cNvPr>
          <p:cNvSpPr>
            <a:spLocks noGrp="1"/>
          </p:cNvSpPr>
          <p:nvPr>
            <p:ph type="pic" sz="quarter" idx="18"/>
          </p:nvPr>
        </p:nvSpPr>
        <p:spPr/>
        <p:txBody>
          <a:bodyPr/>
          <a:lstStyle/>
          <a:p>
            <a:endParaRPr lang="en-GB" dirty="0"/>
          </a:p>
        </p:txBody>
      </p:sp>
      <p:sp>
        <p:nvSpPr>
          <p:cNvPr id="12" name="Tijdelijke aanduiding voor afbeelding 11">
            <a:extLst>
              <a:ext uri="{FF2B5EF4-FFF2-40B4-BE49-F238E27FC236}">
                <a16:creationId xmlns:a16="http://schemas.microsoft.com/office/drawing/2014/main" id="{0874093E-F749-B38C-3267-8E0E795D9001}"/>
              </a:ext>
            </a:extLst>
          </p:cNvPr>
          <p:cNvSpPr>
            <a:spLocks noGrp="1"/>
          </p:cNvSpPr>
          <p:nvPr>
            <p:ph type="pic" sz="quarter" idx="20"/>
          </p:nvPr>
        </p:nvSpPr>
        <p:spPr/>
        <p:txBody>
          <a:bodyPr/>
          <a:lstStyle/>
          <a:p>
            <a:endParaRPr lang="en-GB" dirty="0"/>
          </a:p>
        </p:txBody>
      </p:sp>
      <p:sp>
        <p:nvSpPr>
          <p:cNvPr id="5" name="Titel 4">
            <a:extLst>
              <a:ext uri="{FF2B5EF4-FFF2-40B4-BE49-F238E27FC236}">
                <a16:creationId xmlns:a16="http://schemas.microsoft.com/office/drawing/2014/main" id="{14C5F189-4159-4077-63F0-7A5B30E3974C}"/>
              </a:ext>
            </a:extLst>
          </p:cNvPr>
          <p:cNvSpPr>
            <a:spLocks noGrp="1"/>
          </p:cNvSpPr>
          <p:nvPr>
            <p:ph type="title"/>
          </p:nvPr>
        </p:nvSpPr>
        <p:spPr/>
        <p:txBody>
          <a:bodyPr/>
          <a:lstStyle/>
          <a:p>
            <a:endParaRPr lang="en-GB" dirty="0"/>
          </a:p>
        </p:txBody>
      </p:sp>
      <p:sp>
        <p:nvSpPr>
          <p:cNvPr id="11" name="Tijdelijke aanduiding voor datum 10">
            <a:extLst>
              <a:ext uri="{FF2B5EF4-FFF2-40B4-BE49-F238E27FC236}">
                <a16:creationId xmlns:a16="http://schemas.microsoft.com/office/drawing/2014/main" id="{34CE4C9C-EC6A-FBEE-5C62-718057F4C610}"/>
              </a:ext>
            </a:extLst>
          </p:cNvPr>
          <p:cNvSpPr>
            <a:spLocks noGrp="1"/>
          </p:cNvSpPr>
          <p:nvPr>
            <p:ph type="dt" sz="half" idx="2"/>
          </p:nvPr>
        </p:nvSpPr>
        <p:spPr>
          <a:xfrm>
            <a:off x="-231841" y="6307710"/>
            <a:ext cx="2743200" cy="365125"/>
          </a:xfrm>
        </p:spPr>
        <p:txBody>
          <a:bodyPr/>
          <a:lstStyle/>
          <a:p>
            <a:fld id="{030A14C3-1ABB-48AE-9AEA-14E750D75D6B}"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4E40CC-5E90-E70F-C1C9-DC2086CA6527}"/>
              </a:ext>
            </a:extLst>
          </p:cNvPr>
          <p:cNvSpPr>
            <a:spLocks noGrp="1"/>
          </p:cNvSpPr>
          <p:nvPr>
            <p:ph type="ftr" sz="quarter" idx="3"/>
          </p:nvPr>
        </p:nvSpPr>
        <p:spPr>
          <a:xfrm>
            <a:off x="6637433" y="6307710"/>
            <a:ext cx="4029024" cy="360000"/>
          </a:xfrm>
        </p:spPr>
        <p:txBody>
          <a:bodyPr/>
          <a:lstStyle/>
          <a:p>
            <a:endParaRPr lang="en-GB" dirty="0"/>
          </a:p>
        </p:txBody>
      </p:sp>
      <p:sp>
        <p:nvSpPr>
          <p:cNvPr id="10" name="Tijdelijke aanduiding voor dianummer 9">
            <a:extLst>
              <a:ext uri="{FF2B5EF4-FFF2-40B4-BE49-F238E27FC236}">
                <a16:creationId xmlns:a16="http://schemas.microsoft.com/office/drawing/2014/main" id="{4C9D28E9-D946-8EA3-23A4-0C24761FDB63}"/>
              </a:ext>
            </a:extLst>
          </p:cNvPr>
          <p:cNvSpPr>
            <a:spLocks noGrp="1"/>
          </p:cNvSpPr>
          <p:nvPr>
            <p:ph type="sldNum" sz="quarter" idx="4"/>
          </p:nvPr>
        </p:nvSpPr>
        <p:spPr>
          <a:xfrm>
            <a:off x="11032276" y="6307710"/>
            <a:ext cx="540000" cy="360000"/>
          </a:xfrm>
        </p:spPr>
        <p:txBody>
          <a:bodyPr/>
          <a:lstStyle/>
          <a:p>
            <a:endParaRPr lang="en-GB" dirty="0"/>
          </a:p>
        </p:txBody>
      </p:sp>
      <p:sp>
        <p:nvSpPr>
          <p:cNvPr id="8" name="Tijdelijke aanduiding voor tekst 7">
            <a:extLst>
              <a:ext uri="{FF2B5EF4-FFF2-40B4-BE49-F238E27FC236}">
                <a16:creationId xmlns:a16="http://schemas.microsoft.com/office/drawing/2014/main" id="{AA6B4D59-A51B-22C8-C1EA-DD5F61778374}"/>
              </a:ext>
            </a:extLst>
          </p:cNvPr>
          <p:cNvSpPr>
            <a:spLocks noGrp="1"/>
          </p:cNvSpPr>
          <p:nvPr>
            <p:ph type="body" sz="quarter" idx="19"/>
          </p:nvPr>
        </p:nvSpPr>
        <p:spPr/>
        <p:txBody>
          <a:bodyPr/>
          <a:lstStyle/>
          <a:p>
            <a:endParaRPr lang="en-GB" dirty="0"/>
          </a:p>
        </p:txBody>
      </p:sp>
      <p:sp>
        <p:nvSpPr>
          <p:cNvPr id="13" name="Tijdelijke aanduiding voor tekst 12">
            <a:extLst>
              <a:ext uri="{FF2B5EF4-FFF2-40B4-BE49-F238E27FC236}">
                <a16:creationId xmlns:a16="http://schemas.microsoft.com/office/drawing/2014/main" id="{91732BCB-AA3C-E978-AB14-B70EB98EC87F}"/>
              </a:ext>
            </a:extLst>
          </p:cNvPr>
          <p:cNvSpPr>
            <a:spLocks noGrp="1"/>
          </p:cNvSpPr>
          <p:nvPr>
            <p:ph type="body" sz="quarter" idx="21"/>
          </p:nvPr>
        </p:nvSpPr>
        <p:spPr/>
        <p:txBody>
          <a:bodyPr/>
          <a:lstStyle/>
          <a:p>
            <a:endParaRPr lang="en-GB" dirty="0"/>
          </a:p>
        </p:txBody>
      </p:sp>
    </p:spTree>
    <p:extLst>
      <p:ext uri="{BB962C8B-B14F-4D97-AF65-F5344CB8AC3E}">
        <p14:creationId xmlns:p14="http://schemas.microsoft.com/office/powerpoint/2010/main" val="2530053554"/>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083E59B7-941A-012D-9D8F-08A73C04F943}"/>
              </a:ext>
            </a:extLst>
          </p:cNvPr>
          <p:cNvSpPr>
            <a:spLocks noGrp="1"/>
          </p:cNvSpPr>
          <p:nvPr>
            <p:ph type="pic" sz="quarter" idx="14"/>
          </p:nvPr>
        </p:nvSpPr>
        <p:spPr/>
        <p:txBody>
          <a:bodyPr/>
          <a:lstStyle/>
          <a:p>
            <a:endParaRPr lang="en-GB" dirty="0"/>
          </a:p>
        </p:txBody>
      </p:sp>
      <p:sp>
        <p:nvSpPr>
          <p:cNvPr id="8" name="Titel 7">
            <a:extLst>
              <a:ext uri="{FF2B5EF4-FFF2-40B4-BE49-F238E27FC236}">
                <a16:creationId xmlns:a16="http://schemas.microsoft.com/office/drawing/2014/main" id="{24AA2E2E-36CB-48DC-B3E4-10F025162A46}"/>
              </a:ext>
            </a:extLst>
          </p:cNvPr>
          <p:cNvSpPr>
            <a:spLocks noGrp="1"/>
          </p:cNvSpPr>
          <p:nvPr>
            <p:ph type="title"/>
          </p:nvPr>
        </p:nvSpPr>
        <p:spPr/>
        <p:txBody>
          <a:bodyPr/>
          <a:lstStyle/>
          <a:p>
            <a:endParaRPr lang="en-GB" dirty="0"/>
          </a:p>
        </p:txBody>
      </p:sp>
      <p:sp>
        <p:nvSpPr>
          <p:cNvPr id="7" name="Tijdelijke aanduiding voor datum 6">
            <a:extLst>
              <a:ext uri="{FF2B5EF4-FFF2-40B4-BE49-F238E27FC236}">
                <a16:creationId xmlns:a16="http://schemas.microsoft.com/office/drawing/2014/main" id="{B53EE039-77CB-893E-2FB3-4FAB60752DEF}"/>
              </a:ext>
            </a:extLst>
          </p:cNvPr>
          <p:cNvSpPr>
            <a:spLocks noGrp="1"/>
          </p:cNvSpPr>
          <p:nvPr>
            <p:ph type="dt" sz="half" idx="2"/>
          </p:nvPr>
        </p:nvSpPr>
        <p:spPr>
          <a:xfrm>
            <a:off x="-231841" y="6307710"/>
            <a:ext cx="2743200" cy="365125"/>
          </a:xfrm>
        </p:spPr>
        <p:txBody>
          <a:bodyPr/>
          <a:lstStyle/>
          <a:p>
            <a:fld id="{A69E1B0B-A282-485B-8E18-D1444D691693}" type="datetime1">
              <a:rPr lang="en-GB" smtClean="0"/>
              <a:pPr/>
              <a:t>06/09/2024</a:t>
            </a:fld>
            <a:endParaRPr lang="en-GB" dirty="0"/>
          </a:p>
        </p:txBody>
      </p:sp>
      <p:sp>
        <p:nvSpPr>
          <p:cNvPr id="5" name="Tijdelijke aanduiding voor voettekst 4">
            <a:extLst>
              <a:ext uri="{FF2B5EF4-FFF2-40B4-BE49-F238E27FC236}">
                <a16:creationId xmlns:a16="http://schemas.microsoft.com/office/drawing/2014/main" id="{438F4070-15F6-4FBE-D4FD-C7CB71FD4490}"/>
              </a:ext>
            </a:extLst>
          </p:cNvPr>
          <p:cNvSpPr>
            <a:spLocks noGrp="1"/>
          </p:cNvSpPr>
          <p:nvPr>
            <p:ph type="ftr" sz="quarter" idx="3"/>
          </p:nvPr>
        </p:nvSpPr>
        <p:spPr>
          <a:xfrm>
            <a:off x="6637433" y="6307710"/>
            <a:ext cx="4029024" cy="360000"/>
          </a:xfrm>
        </p:spPr>
        <p:txBody>
          <a:bodyPr/>
          <a:lstStyle/>
          <a:p>
            <a:endParaRPr lang="en-GB" dirty="0"/>
          </a:p>
        </p:txBody>
      </p:sp>
      <p:sp>
        <p:nvSpPr>
          <p:cNvPr id="6" name="Tijdelijke aanduiding voor dianummer 5">
            <a:extLst>
              <a:ext uri="{FF2B5EF4-FFF2-40B4-BE49-F238E27FC236}">
                <a16:creationId xmlns:a16="http://schemas.microsoft.com/office/drawing/2014/main" id="{B7EA8FE7-B132-66CE-E9F4-09237CFA0253}"/>
              </a:ext>
            </a:extLst>
          </p:cNvPr>
          <p:cNvSpPr>
            <a:spLocks noGrp="1"/>
          </p:cNvSpPr>
          <p:nvPr>
            <p:ph type="sldNum" sz="quarter" idx="4"/>
          </p:nvPr>
        </p:nvSpPr>
        <p:spPr>
          <a:xfrm>
            <a:off x="11032276" y="6307710"/>
            <a:ext cx="540000" cy="360000"/>
          </a:xfrm>
        </p:spPr>
        <p:txBody>
          <a:bodyPr/>
          <a:lstStyle/>
          <a:p>
            <a:endParaRPr lang="en-GB" dirty="0"/>
          </a:p>
        </p:txBody>
      </p:sp>
    </p:spTree>
    <p:extLst>
      <p:ext uri="{BB962C8B-B14F-4D97-AF65-F5344CB8AC3E}">
        <p14:creationId xmlns:p14="http://schemas.microsoft.com/office/powerpoint/2010/main" val="625662742"/>
      </p:ext>
    </p:extLst>
  </p:cSld>
  <p:clrMapOvr>
    <a:masterClrMapping/>
  </p:clrMapOvr>
  <p:transition spd="med">
    <p:push/>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jdelijke aanduiding voor afbeelding 9">
            <a:extLst>
              <a:ext uri="{FF2B5EF4-FFF2-40B4-BE49-F238E27FC236}">
                <a16:creationId xmlns:a16="http://schemas.microsoft.com/office/drawing/2014/main" id="{C9356EB0-021C-CFA1-BC80-E9C70B858ED8}"/>
              </a:ext>
            </a:extLst>
          </p:cNvPr>
          <p:cNvSpPr>
            <a:spLocks noGrp="1"/>
          </p:cNvSpPr>
          <p:nvPr>
            <p:ph type="pic" sz="quarter" idx="16"/>
          </p:nvPr>
        </p:nvSpPr>
        <p:spPr/>
        <p:txBody>
          <a:bodyPr/>
          <a:lstStyle/>
          <a:p>
            <a:endParaRPr lang="en-GB" dirty="0"/>
          </a:p>
        </p:txBody>
      </p:sp>
      <p:sp>
        <p:nvSpPr>
          <p:cNvPr id="9" name="Tijdelijke aanduiding voor afbeelding 8">
            <a:extLst>
              <a:ext uri="{FF2B5EF4-FFF2-40B4-BE49-F238E27FC236}">
                <a16:creationId xmlns:a16="http://schemas.microsoft.com/office/drawing/2014/main" id="{AE01206D-D5C5-9705-A627-F75CB4B7C5D5}"/>
              </a:ext>
            </a:extLst>
          </p:cNvPr>
          <p:cNvSpPr>
            <a:spLocks noGrp="1"/>
          </p:cNvSpPr>
          <p:nvPr>
            <p:ph type="pic" sz="quarter" idx="14"/>
          </p:nvPr>
        </p:nvSpPr>
        <p:spPr/>
        <p:txBody>
          <a:bodyPr/>
          <a:lstStyle/>
          <a:p>
            <a:endParaRPr lang="en-GB" dirty="0"/>
          </a:p>
        </p:txBody>
      </p:sp>
      <p:sp>
        <p:nvSpPr>
          <p:cNvPr id="5" name="Titel 4">
            <a:extLst>
              <a:ext uri="{FF2B5EF4-FFF2-40B4-BE49-F238E27FC236}">
                <a16:creationId xmlns:a16="http://schemas.microsoft.com/office/drawing/2014/main" id="{34E2E207-BBA1-1F01-7B03-9FA25279D3FC}"/>
              </a:ext>
            </a:extLst>
          </p:cNvPr>
          <p:cNvSpPr>
            <a:spLocks noGrp="1"/>
          </p:cNvSpPr>
          <p:nvPr>
            <p:ph type="title"/>
          </p:nvPr>
        </p:nvSpPr>
        <p:spPr/>
        <p:txBody>
          <a:bodyPr/>
          <a:lstStyle/>
          <a:p>
            <a:endParaRPr lang="en-GB" dirty="0"/>
          </a:p>
        </p:txBody>
      </p:sp>
      <p:sp>
        <p:nvSpPr>
          <p:cNvPr id="8" name="Tijdelijke aanduiding voor datum 7">
            <a:extLst>
              <a:ext uri="{FF2B5EF4-FFF2-40B4-BE49-F238E27FC236}">
                <a16:creationId xmlns:a16="http://schemas.microsoft.com/office/drawing/2014/main" id="{6E44167D-20D8-591B-0C6C-FAE85AF97712}"/>
              </a:ext>
            </a:extLst>
          </p:cNvPr>
          <p:cNvSpPr>
            <a:spLocks noGrp="1"/>
          </p:cNvSpPr>
          <p:nvPr>
            <p:ph type="dt" sz="half" idx="2"/>
          </p:nvPr>
        </p:nvSpPr>
        <p:spPr>
          <a:xfrm>
            <a:off x="-231841" y="6307710"/>
            <a:ext cx="2743200" cy="365125"/>
          </a:xfrm>
        </p:spPr>
        <p:txBody>
          <a:bodyPr/>
          <a:lstStyle/>
          <a:p>
            <a:fld id="{30A5B2BD-D014-4971-99CB-2A874A4B1D8C}"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5774FBEE-7330-E11F-EA01-DEBDFAC5E431}"/>
              </a:ext>
            </a:extLst>
          </p:cNvPr>
          <p:cNvSpPr>
            <a:spLocks noGrp="1"/>
          </p:cNvSpPr>
          <p:nvPr>
            <p:ph type="ftr" sz="quarter" idx="3"/>
          </p:nvPr>
        </p:nvSpPr>
        <p:spPr>
          <a:xfrm>
            <a:off x="6637433" y="6307710"/>
            <a:ext cx="4029024" cy="360000"/>
          </a:xfrm>
        </p:spPr>
        <p:txBody>
          <a:bodyPr/>
          <a:lstStyle/>
          <a:p>
            <a:endParaRPr lang="en-GB" dirty="0"/>
          </a:p>
        </p:txBody>
      </p:sp>
      <p:sp>
        <p:nvSpPr>
          <p:cNvPr id="7" name="Tijdelijke aanduiding voor dianummer 6">
            <a:extLst>
              <a:ext uri="{FF2B5EF4-FFF2-40B4-BE49-F238E27FC236}">
                <a16:creationId xmlns:a16="http://schemas.microsoft.com/office/drawing/2014/main" id="{72C8E5DA-3B39-A432-4E9C-480D66CD2B98}"/>
              </a:ext>
            </a:extLst>
          </p:cNvPr>
          <p:cNvSpPr>
            <a:spLocks noGrp="1"/>
          </p:cNvSpPr>
          <p:nvPr>
            <p:ph type="sldNum" sz="quarter" idx="4"/>
          </p:nvPr>
        </p:nvSpPr>
        <p:spPr>
          <a:xfrm>
            <a:off x="11032276" y="6307710"/>
            <a:ext cx="540000" cy="360000"/>
          </a:xfrm>
        </p:spPr>
        <p:txBody>
          <a:bodyPr/>
          <a:lstStyle/>
          <a:p>
            <a:endParaRPr lang="en-GB" dirty="0"/>
          </a:p>
        </p:txBody>
      </p:sp>
    </p:spTree>
    <p:extLst>
      <p:ext uri="{BB962C8B-B14F-4D97-AF65-F5344CB8AC3E}">
        <p14:creationId xmlns:p14="http://schemas.microsoft.com/office/powerpoint/2010/main" val="282394924"/>
      </p:ext>
    </p:extLst>
  </p:cSld>
  <p:clrMapOvr>
    <a:masterClrMapping/>
  </p:clrMapOvr>
  <p:transition spd="med">
    <p:push dir="r"/>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2B44452-A4C0-71BB-0DA6-7D1410A0D33D}"/>
              </a:ext>
            </a:extLst>
          </p:cNvPr>
          <p:cNvSpPr>
            <a:spLocks noGrp="1"/>
          </p:cNvSpPr>
          <p:nvPr>
            <p:ph type="pic" sz="quarter" idx="16"/>
          </p:nvPr>
        </p:nvSpPr>
        <p:spPr/>
        <p:txBody>
          <a:bodyPr/>
          <a:lstStyle/>
          <a:p>
            <a:endParaRPr lang="en-GB" dirty="0"/>
          </a:p>
        </p:txBody>
      </p:sp>
      <p:sp>
        <p:nvSpPr>
          <p:cNvPr id="4" name="Tijdelijke aanduiding voor tekst 3">
            <a:extLst>
              <a:ext uri="{FF2B5EF4-FFF2-40B4-BE49-F238E27FC236}">
                <a16:creationId xmlns:a16="http://schemas.microsoft.com/office/drawing/2014/main" id="{A6ED16EA-9371-2A3C-38B6-7DA8E63F9BD4}"/>
              </a:ext>
            </a:extLst>
          </p:cNvPr>
          <p:cNvSpPr>
            <a:spLocks noGrp="1"/>
          </p:cNvSpPr>
          <p:nvPr>
            <p:ph type="body" sz="quarter" idx="17"/>
          </p:nvPr>
        </p:nvSpPr>
        <p:spPr/>
        <p:txBody>
          <a:bodyPr/>
          <a:lstStyle/>
          <a:p>
            <a:endParaRPr lang="en-GB" dirty="0"/>
          </a:p>
        </p:txBody>
      </p:sp>
      <p:sp>
        <p:nvSpPr>
          <p:cNvPr id="2" name="Titel 1">
            <a:extLst>
              <a:ext uri="{FF2B5EF4-FFF2-40B4-BE49-F238E27FC236}">
                <a16:creationId xmlns:a16="http://schemas.microsoft.com/office/drawing/2014/main" id="{016F2660-C039-C939-E2A6-66B603C5BBA2}"/>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3929946087"/>
      </p:ext>
    </p:extLst>
  </p:cSld>
  <p:clrMapOvr>
    <a:masterClrMapping/>
  </p:clrMapOvr>
  <p:transition spd="med">
    <p:pull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r>
              <a:rPr lang="en-GB" dirty="0"/>
              <a:t>Each type its own spectrum</a:t>
            </a:r>
          </a:p>
          <a:p>
            <a:endParaRPr lang="en-GB" dirty="0"/>
          </a:p>
          <a:p>
            <a:r>
              <a:rPr lang="en-GB" dirty="0"/>
              <a:t>Organisms have multiple different types</a:t>
            </a:r>
          </a:p>
          <a:p>
            <a:r>
              <a:rPr lang="en-GB" dirty="0"/>
              <a:t>Larger coverage for Photosynth</a:t>
            </a:r>
          </a:p>
          <a:p>
            <a:endParaRPr lang="en-GB" dirty="0"/>
          </a:p>
          <a:p>
            <a:r>
              <a:rPr lang="en-GB" dirty="0"/>
              <a:t>Chlorophyll a: Almost everything</a:t>
            </a:r>
          </a:p>
          <a:p>
            <a:r>
              <a:rPr lang="en-GB" dirty="0"/>
              <a:t>Chlorophyll b: Usually plants</a:t>
            </a:r>
          </a:p>
          <a:p>
            <a:r>
              <a:rPr lang="en-GB" dirty="0"/>
              <a:t>Chlorophyll c: Mainly algae</a:t>
            </a:r>
          </a:p>
          <a:p>
            <a:r>
              <a:rPr lang="en-GB" dirty="0"/>
              <a:t>Chlorophyll d and f: Cyanobacteria </a:t>
            </a:r>
            <a:r>
              <a:rPr lang="en-GB" baseline="30000" dirty="0"/>
              <a:t>(f: 2010)</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Chlorophyll – Absorption Spectra</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2052" name="Picture 4">
            <a:extLst>
              <a:ext uri="{FF2B5EF4-FFF2-40B4-BE49-F238E27FC236}">
                <a16:creationId xmlns:a16="http://schemas.microsoft.com/office/drawing/2014/main" id="{6ED92196-1A3C-D35A-DAEF-B28BAB48FDDC}"/>
              </a:ext>
              <a:ext uri="{C183D7F6-B498-43B3-948B-1728B52AA6E4}">
                <adec:decorative xmlns:adec="http://schemas.microsoft.com/office/drawing/2017/decorative" val="0"/>
              </a:ext>
            </a:extLst>
          </p:cNvPr>
          <p:cNvPicPr>
            <a:picLocks noGrp="1" noChangeAspect="1" noChangeArrowheads="1"/>
          </p:cNvPicPr>
          <p:nvPr>
            <p:ph type="pic" sz="quarter" idx="10"/>
          </p:nvPr>
        </p:nvPicPr>
        <p:blipFill>
          <a:blip r:embed="rId3">
            <a:extLst>
              <a:ext uri="{96DAC541-7B7A-43D3-8B79-37D633B846F1}">
                <asvg:svgBlip xmlns:asvg="http://schemas.microsoft.com/office/drawing/2016/SVG/main" r:embed="rId4"/>
              </a:ext>
            </a:extLst>
          </a:blip>
          <a:srcRect l="4761" r="4761"/>
          <a:stretch/>
        </p:blipFill>
        <p:spPr bwMode="auto">
          <a:xfrm>
            <a:off x="263526" y="185165"/>
            <a:ext cx="4960407" cy="548239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40AD8005-BD5B-1038-9A88-A5D27221D60C}"/>
              </a:ext>
            </a:extLst>
          </p:cNvPr>
          <p:cNvSpPr txBox="1"/>
          <p:nvPr/>
        </p:nvSpPr>
        <p:spPr>
          <a:xfrm>
            <a:off x="263526" y="5483007"/>
            <a:ext cx="4960407" cy="307777"/>
          </a:xfrm>
          <a:prstGeom prst="rect">
            <a:avLst/>
          </a:prstGeom>
          <a:noFill/>
        </p:spPr>
        <p:txBody>
          <a:bodyPr wrap="square" rtlCol="0">
            <a:spAutoFit/>
          </a:bodyPr>
          <a:lstStyle/>
          <a:p>
            <a:pPr algn="ctr"/>
            <a:r>
              <a:rPr lang="en-GB" sz="1400" dirty="0">
                <a:solidFill>
                  <a:schemeClr val="bg1">
                    <a:lumMod val="50000"/>
                  </a:schemeClr>
                </a:solidFill>
              </a:rPr>
              <a:t> Author: Daniele </a:t>
            </a:r>
            <a:r>
              <a:rPr lang="en-GB" sz="1400" dirty="0" err="1">
                <a:solidFill>
                  <a:schemeClr val="bg1">
                    <a:lumMod val="50000"/>
                  </a:schemeClr>
                </a:solidFill>
              </a:rPr>
              <a:t>Pugliesi</a:t>
            </a:r>
            <a:r>
              <a:rPr lang="en-GB" sz="1400" dirty="0">
                <a:solidFill>
                  <a:schemeClr val="bg1">
                    <a:lumMod val="50000"/>
                  </a:schemeClr>
                </a:solidFill>
              </a:rPr>
              <a:t>. Source: Wikimedia Commons</a:t>
            </a:r>
            <a:endParaRPr lang="en-BE" sz="1400" dirty="0">
              <a:solidFill>
                <a:schemeClr val="bg1">
                  <a:lumMod val="50000"/>
                </a:schemeClr>
              </a:solidFill>
            </a:endParaRPr>
          </a:p>
        </p:txBody>
      </p:sp>
      <p:sp>
        <p:nvSpPr>
          <p:cNvPr id="3" name="Rechthoek 2">
            <a:extLst>
              <a:ext uri="{FF2B5EF4-FFF2-40B4-BE49-F238E27FC236}">
                <a16:creationId xmlns:a16="http://schemas.microsoft.com/office/drawing/2014/main" id="{D5A573F5-CCB5-4FF5-511A-2CB684434550}"/>
              </a:ext>
            </a:extLst>
          </p:cNvPr>
          <p:cNvSpPr/>
          <p:nvPr/>
        </p:nvSpPr>
        <p:spPr>
          <a:xfrm>
            <a:off x="1905001" y="660400"/>
            <a:ext cx="1320800" cy="4699378"/>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7526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02794"/>
      </p:ext>
    </p:extLst>
  </p:cSld>
  <p:clrMapOvr>
    <a:masterClrMapping/>
  </p:clrMapOvr>
  <p:transition spd="med">
    <p:pull dir="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7939D142-EDBF-5D4C-AE85-E0C46D2A183D}"/>
              </a:ext>
            </a:extLst>
          </p:cNvPr>
          <p:cNvSpPr>
            <a:spLocks noGrp="1"/>
          </p:cNvSpPr>
          <p:nvPr>
            <p:ph type="title"/>
          </p:nvPr>
        </p:nvSpPr>
        <p:spPr>
          <a:xfrm>
            <a:off x="495299" y="225425"/>
            <a:ext cx="11072813" cy="1325563"/>
          </a:xfrm>
        </p:spPr>
        <p:txBody>
          <a:bodyPr/>
          <a:lstStyle/>
          <a:p>
            <a:r>
              <a:rPr lang="en-GB" dirty="0"/>
              <a:t>ICON SLIDE</a:t>
            </a:r>
          </a:p>
        </p:txBody>
      </p:sp>
      <p:sp>
        <p:nvSpPr>
          <p:cNvPr id="14" name="Tijdelijke aanduiding voor datum 13">
            <a:extLst>
              <a:ext uri="{FF2B5EF4-FFF2-40B4-BE49-F238E27FC236}">
                <a16:creationId xmlns:a16="http://schemas.microsoft.com/office/drawing/2014/main" id="{7B4123EE-E3E4-9704-9497-E5C2FE882C5A}"/>
              </a:ext>
            </a:extLst>
          </p:cNvPr>
          <p:cNvSpPr>
            <a:spLocks noGrp="1"/>
          </p:cNvSpPr>
          <p:nvPr>
            <p:ph type="dt" sz="half" idx="2"/>
          </p:nvPr>
        </p:nvSpPr>
        <p:spPr>
          <a:xfrm>
            <a:off x="-231841" y="6307710"/>
            <a:ext cx="2743200" cy="365125"/>
          </a:xfrm>
        </p:spPr>
        <p:txBody>
          <a:bodyPr/>
          <a:lstStyle/>
          <a:p>
            <a:fld id="{A7500D5B-2B88-4562-9A9B-C3E3D0DD6536}" type="datetime1">
              <a:rPr lang="en-GB" smtClean="0"/>
              <a:pPr/>
              <a:t>06/09/2024</a:t>
            </a:fld>
            <a:endParaRPr lang="en-GB" dirty="0"/>
          </a:p>
        </p:txBody>
      </p:sp>
      <p:sp>
        <p:nvSpPr>
          <p:cNvPr id="8" name="Tijdelijke aanduiding voor voettekst 7">
            <a:extLst>
              <a:ext uri="{FF2B5EF4-FFF2-40B4-BE49-F238E27FC236}">
                <a16:creationId xmlns:a16="http://schemas.microsoft.com/office/drawing/2014/main" id="{489B6F11-38CA-B59D-3991-0C6522C235ED}"/>
              </a:ext>
            </a:extLst>
          </p:cNvPr>
          <p:cNvSpPr>
            <a:spLocks noGrp="1"/>
          </p:cNvSpPr>
          <p:nvPr>
            <p:ph type="ftr" sz="quarter" idx="3"/>
          </p:nvPr>
        </p:nvSpPr>
        <p:spPr>
          <a:xfrm>
            <a:off x="6637433" y="6307710"/>
            <a:ext cx="4029024" cy="360000"/>
          </a:xfrm>
        </p:spPr>
        <p:txBody>
          <a:bodyPr/>
          <a:lstStyle/>
          <a:p>
            <a:endParaRPr lang="en-GB" dirty="0"/>
          </a:p>
        </p:txBody>
      </p:sp>
      <p:sp>
        <p:nvSpPr>
          <p:cNvPr id="12" name="Tijdelijke aanduiding voor dianummer 11">
            <a:extLst>
              <a:ext uri="{FF2B5EF4-FFF2-40B4-BE49-F238E27FC236}">
                <a16:creationId xmlns:a16="http://schemas.microsoft.com/office/drawing/2014/main" id="{9BE12128-2BB2-E4AB-F7C2-1C7A5CC83074}"/>
              </a:ext>
            </a:extLst>
          </p:cNvPr>
          <p:cNvSpPr>
            <a:spLocks noGrp="1"/>
          </p:cNvSpPr>
          <p:nvPr>
            <p:ph type="sldNum" sz="quarter" idx="4"/>
          </p:nvPr>
        </p:nvSpPr>
        <p:spPr>
          <a:xfrm>
            <a:off x="11032276" y="6307710"/>
            <a:ext cx="540000" cy="360000"/>
          </a:xfrm>
        </p:spPr>
        <p:txBody>
          <a:bodyPr/>
          <a:lstStyle/>
          <a:p>
            <a:endParaRPr lang="en-GB" dirty="0"/>
          </a:p>
        </p:txBody>
      </p:sp>
      <p:pic>
        <p:nvPicPr>
          <p:cNvPr id="7" name="Graphic 6">
            <a:extLst>
              <a:ext uri="{FF2B5EF4-FFF2-40B4-BE49-F238E27FC236}">
                <a16:creationId xmlns:a16="http://schemas.microsoft.com/office/drawing/2014/main" id="{4DA28D39-603C-C6E4-2E78-A64E6A2ED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8237" y="1934010"/>
            <a:ext cx="703636" cy="720000"/>
          </a:xfrm>
          <a:prstGeom prst="rect">
            <a:avLst/>
          </a:prstGeom>
        </p:spPr>
      </p:pic>
      <p:pic>
        <p:nvPicPr>
          <p:cNvPr id="9" name="Graphic 8">
            <a:extLst>
              <a:ext uri="{FF2B5EF4-FFF2-40B4-BE49-F238E27FC236}">
                <a16:creationId xmlns:a16="http://schemas.microsoft.com/office/drawing/2014/main" id="{4FA0C85A-6F55-F999-555E-62180910B1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9187" y="1946710"/>
            <a:ext cx="663114" cy="684000"/>
          </a:xfrm>
          <a:prstGeom prst="rect">
            <a:avLst/>
          </a:prstGeom>
        </p:spPr>
      </p:pic>
      <p:pic>
        <p:nvPicPr>
          <p:cNvPr id="11" name="Graphic 10">
            <a:extLst>
              <a:ext uri="{FF2B5EF4-FFF2-40B4-BE49-F238E27FC236}">
                <a16:creationId xmlns:a16="http://schemas.microsoft.com/office/drawing/2014/main" id="{C82CE4DE-9226-C1EA-E8FF-108DA5879E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46915" y="2007647"/>
            <a:ext cx="720000" cy="572727"/>
          </a:xfrm>
          <a:prstGeom prst="rect">
            <a:avLst/>
          </a:prstGeom>
        </p:spPr>
      </p:pic>
      <p:pic>
        <p:nvPicPr>
          <p:cNvPr id="13" name="Graphic 12">
            <a:extLst>
              <a:ext uri="{FF2B5EF4-FFF2-40B4-BE49-F238E27FC236}">
                <a16:creationId xmlns:a16="http://schemas.microsoft.com/office/drawing/2014/main" id="{0F42F887-F1C7-C4CF-C199-06F7305471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70439" y="2008502"/>
            <a:ext cx="648000" cy="559636"/>
          </a:xfrm>
          <a:prstGeom prst="rect">
            <a:avLst/>
          </a:prstGeom>
        </p:spPr>
      </p:pic>
      <p:pic>
        <p:nvPicPr>
          <p:cNvPr id="15" name="Graphic 14">
            <a:extLst>
              <a:ext uri="{FF2B5EF4-FFF2-40B4-BE49-F238E27FC236}">
                <a16:creationId xmlns:a16="http://schemas.microsoft.com/office/drawing/2014/main" id="{C670147A-8BB3-5F29-66D4-B1802F0B7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6843" y="1934010"/>
            <a:ext cx="698182" cy="720000"/>
          </a:xfrm>
          <a:prstGeom prst="rect">
            <a:avLst/>
          </a:prstGeom>
        </p:spPr>
      </p:pic>
      <p:pic>
        <p:nvPicPr>
          <p:cNvPr id="17" name="Graphic 16">
            <a:extLst>
              <a:ext uri="{FF2B5EF4-FFF2-40B4-BE49-F238E27FC236}">
                <a16:creationId xmlns:a16="http://schemas.microsoft.com/office/drawing/2014/main" id="{F7FD3F7A-CFFE-2D8A-1BD2-FFA4EC06A7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18829" y="1974839"/>
            <a:ext cx="648000" cy="643091"/>
          </a:xfrm>
          <a:prstGeom prst="rect">
            <a:avLst/>
          </a:prstGeom>
        </p:spPr>
      </p:pic>
      <p:pic>
        <p:nvPicPr>
          <p:cNvPr id="19" name="Graphic 18">
            <a:extLst>
              <a:ext uri="{FF2B5EF4-FFF2-40B4-BE49-F238E27FC236}">
                <a16:creationId xmlns:a16="http://schemas.microsoft.com/office/drawing/2014/main" id="{0C07EEAF-3684-9F50-4B47-BFAD374B57F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46553" y="1972110"/>
            <a:ext cx="603480" cy="648000"/>
          </a:xfrm>
          <a:prstGeom prst="rect">
            <a:avLst/>
          </a:prstGeom>
        </p:spPr>
      </p:pic>
      <p:pic>
        <p:nvPicPr>
          <p:cNvPr id="21" name="Graphic 20">
            <a:extLst>
              <a:ext uri="{FF2B5EF4-FFF2-40B4-BE49-F238E27FC236}">
                <a16:creationId xmlns:a16="http://schemas.microsoft.com/office/drawing/2014/main" id="{346D5F73-A313-465B-4867-5DAFA6D353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52747" y="2002713"/>
            <a:ext cx="720000" cy="582595"/>
          </a:xfrm>
          <a:prstGeom prst="rect">
            <a:avLst/>
          </a:prstGeom>
        </p:spPr>
      </p:pic>
      <p:pic>
        <p:nvPicPr>
          <p:cNvPr id="23" name="Graphic 22">
            <a:extLst>
              <a:ext uri="{FF2B5EF4-FFF2-40B4-BE49-F238E27FC236}">
                <a16:creationId xmlns:a16="http://schemas.microsoft.com/office/drawing/2014/main" id="{83C6C7B7-D42B-7AA8-059E-9BB9964F6C0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00860" y="1946710"/>
            <a:ext cx="497454" cy="684000"/>
          </a:xfrm>
          <a:prstGeom prst="rect">
            <a:avLst/>
          </a:prstGeom>
        </p:spPr>
      </p:pic>
      <p:pic>
        <p:nvPicPr>
          <p:cNvPr id="25" name="Graphic 24">
            <a:extLst>
              <a:ext uri="{FF2B5EF4-FFF2-40B4-BE49-F238E27FC236}">
                <a16:creationId xmlns:a16="http://schemas.microsoft.com/office/drawing/2014/main" id="{E2169F7C-0549-2632-7D9B-A7FA89EAD3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88144" y="5235808"/>
            <a:ext cx="626565" cy="720000"/>
          </a:xfrm>
          <a:prstGeom prst="rect">
            <a:avLst/>
          </a:prstGeom>
        </p:spPr>
      </p:pic>
      <p:pic>
        <p:nvPicPr>
          <p:cNvPr id="27" name="Graphic 26">
            <a:extLst>
              <a:ext uri="{FF2B5EF4-FFF2-40B4-BE49-F238E27FC236}">
                <a16:creationId xmlns:a16="http://schemas.microsoft.com/office/drawing/2014/main" id="{D2A85263-1819-8CAF-D8F4-C8BE6D08748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49184" y="5264900"/>
            <a:ext cx="720000" cy="665038"/>
          </a:xfrm>
          <a:prstGeom prst="rect">
            <a:avLst/>
          </a:prstGeom>
        </p:spPr>
      </p:pic>
      <p:pic>
        <p:nvPicPr>
          <p:cNvPr id="29" name="Graphic 28">
            <a:extLst>
              <a:ext uri="{FF2B5EF4-FFF2-40B4-BE49-F238E27FC236}">
                <a16:creationId xmlns:a16="http://schemas.microsoft.com/office/drawing/2014/main" id="{C24D2D79-143F-8D7A-BBB0-058BB950F6E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38237" y="3026363"/>
            <a:ext cx="720000" cy="720000"/>
          </a:xfrm>
          <a:prstGeom prst="rect">
            <a:avLst/>
          </a:prstGeom>
        </p:spPr>
      </p:pic>
      <p:pic>
        <p:nvPicPr>
          <p:cNvPr id="31" name="Graphic 30">
            <a:extLst>
              <a:ext uri="{FF2B5EF4-FFF2-40B4-BE49-F238E27FC236}">
                <a16:creationId xmlns:a16="http://schemas.microsoft.com/office/drawing/2014/main" id="{38F47850-CCCD-BAD4-E4CC-1F20E988BDE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283434" y="3075740"/>
            <a:ext cx="720000" cy="621069"/>
          </a:xfrm>
          <a:prstGeom prst="rect">
            <a:avLst/>
          </a:prstGeom>
        </p:spPr>
      </p:pic>
      <p:pic>
        <p:nvPicPr>
          <p:cNvPr id="33" name="Graphic 32">
            <a:extLst>
              <a:ext uri="{FF2B5EF4-FFF2-40B4-BE49-F238E27FC236}">
                <a16:creationId xmlns:a16="http://schemas.microsoft.com/office/drawing/2014/main" id="{2A92490B-13A9-0FA7-16EF-2CBF2CA0C22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534141" y="3038974"/>
            <a:ext cx="528546" cy="684000"/>
          </a:xfrm>
          <a:prstGeom prst="rect">
            <a:avLst/>
          </a:prstGeom>
        </p:spPr>
      </p:pic>
      <p:pic>
        <p:nvPicPr>
          <p:cNvPr id="35" name="Graphic 34">
            <a:extLst>
              <a:ext uri="{FF2B5EF4-FFF2-40B4-BE49-F238E27FC236}">
                <a16:creationId xmlns:a16="http://schemas.microsoft.com/office/drawing/2014/main" id="{17222C6C-51A6-1557-EC4B-D94A9CE2C67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590437" y="3069992"/>
            <a:ext cx="720000" cy="638182"/>
          </a:xfrm>
          <a:prstGeom prst="rect">
            <a:avLst/>
          </a:prstGeom>
        </p:spPr>
      </p:pic>
      <p:pic>
        <p:nvPicPr>
          <p:cNvPr id="37" name="Graphic 36">
            <a:extLst>
              <a:ext uri="{FF2B5EF4-FFF2-40B4-BE49-F238E27FC236}">
                <a16:creationId xmlns:a16="http://schemas.microsoft.com/office/drawing/2014/main" id="{DD19D1A1-DBAD-FDFD-9A68-856F511383B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744105" y="3026535"/>
            <a:ext cx="720000" cy="720000"/>
          </a:xfrm>
          <a:prstGeom prst="rect">
            <a:avLst/>
          </a:prstGeom>
        </p:spPr>
      </p:pic>
      <p:pic>
        <p:nvPicPr>
          <p:cNvPr id="39" name="Graphic 38">
            <a:extLst>
              <a:ext uri="{FF2B5EF4-FFF2-40B4-BE49-F238E27FC236}">
                <a16:creationId xmlns:a16="http://schemas.microsoft.com/office/drawing/2014/main" id="{815EB3B1-06E8-9DFA-8057-AC2C7B1C7CE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965876" y="3055352"/>
            <a:ext cx="648000" cy="648000"/>
          </a:xfrm>
          <a:prstGeom prst="rect">
            <a:avLst/>
          </a:prstGeom>
        </p:spPr>
      </p:pic>
      <p:pic>
        <p:nvPicPr>
          <p:cNvPr id="41" name="Graphic 40">
            <a:extLst>
              <a:ext uri="{FF2B5EF4-FFF2-40B4-BE49-F238E27FC236}">
                <a16:creationId xmlns:a16="http://schemas.microsoft.com/office/drawing/2014/main" id="{D73CCF85-A2F9-5EC5-AF5A-FC67B8669A5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123637" y="3027609"/>
            <a:ext cx="654046" cy="720000"/>
          </a:xfrm>
          <a:prstGeom prst="rect">
            <a:avLst/>
          </a:prstGeom>
        </p:spPr>
      </p:pic>
      <p:pic>
        <p:nvPicPr>
          <p:cNvPr id="43" name="Graphic 42">
            <a:extLst>
              <a:ext uri="{FF2B5EF4-FFF2-40B4-BE49-F238E27FC236}">
                <a16:creationId xmlns:a16="http://schemas.microsoft.com/office/drawing/2014/main" id="{73EB2677-2A5D-8127-67AB-95C45A9C0C2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244464" y="3174932"/>
            <a:ext cx="720000" cy="423206"/>
          </a:xfrm>
          <a:prstGeom prst="rect">
            <a:avLst/>
          </a:prstGeom>
        </p:spPr>
      </p:pic>
      <p:pic>
        <p:nvPicPr>
          <p:cNvPr id="45" name="Graphic 44">
            <a:extLst>
              <a:ext uri="{FF2B5EF4-FFF2-40B4-BE49-F238E27FC236}">
                <a16:creationId xmlns:a16="http://schemas.microsoft.com/office/drawing/2014/main" id="{000B950A-7106-8F7D-25FE-72B2B02DEFA8}"/>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0389421" y="3132840"/>
            <a:ext cx="720000" cy="509538"/>
          </a:xfrm>
          <a:prstGeom prst="rect">
            <a:avLst/>
          </a:prstGeom>
        </p:spPr>
      </p:pic>
      <p:pic>
        <p:nvPicPr>
          <p:cNvPr id="47" name="Graphic 46">
            <a:extLst>
              <a:ext uri="{FF2B5EF4-FFF2-40B4-BE49-F238E27FC236}">
                <a16:creationId xmlns:a16="http://schemas.microsoft.com/office/drawing/2014/main" id="{06F4EE43-BABE-C1FC-57D1-966C5AD8F70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134942" y="4194246"/>
            <a:ext cx="720000" cy="616364"/>
          </a:xfrm>
          <a:prstGeom prst="rect">
            <a:avLst/>
          </a:prstGeom>
        </p:spPr>
      </p:pic>
      <p:pic>
        <p:nvPicPr>
          <p:cNvPr id="49" name="Graphic 48">
            <a:extLst>
              <a:ext uri="{FF2B5EF4-FFF2-40B4-BE49-F238E27FC236}">
                <a16:creationId xmlns:a16="http://schemas.microsoft.com/office/drawing/2014/main" id="{80F88A33-7C49-CE49-B04B-6BE3A0D49F68}"/>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417923" y="4143446"/>
            <a:ext cx="469091" cy="720000"/>
          </a:xfrm>
          <a:prstGeom prst="rect">
            <a:avLst/>
          </a:prstGeom>
        </p:spPr>
      </p:pic>
      <p:pic>
        <p:nvPicPr>
          <p:cNvPr id="51" name="Graphic 50">
            <a:extLst>
              <a:ext uri="{FF2B5EF4-FFF2-40B4-BE49-F238E27FC236}">
                <a16:creationId xmlns:a16="http://schemas.microsoft.com/office/drawing/2014/main" id="{251964BB-9EDD-1BAD-B264-A308AEEE3597}"/>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3565848" y="4142428"/>
            <a:ext cx="463636" cy="720000"/>
          </a:xfrm>
          <a:prstGeom prst="rect">
            <a:avLst/>
          </a:prstGeom>
        </p:spPr>
      </p:pic>
      <p:pic>
        <p:nvPicPr>
          <p:cNvPr id="53" name="Graphic 52">
            <a:extLst>
              <a:ext uri="{FF2B5EF4-FFF2-40B4-BE49-F238E27FC236}">
                <a16:creationId xmlns:a16="http://schemas.microsoft.com/office/drawing/2014/main" id="{7783F29A-2353-EBAB-18A2-75BCD15C7444}"/>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4581155" y="4166892"/>
            <a:ext cx="720000" cy="681818"/>
          </a:xfrm>
          <a:prstGeom prst="rect">
            <a:avLst/>
          </a:prstGeom>
        </p:spPr>
      </p:pic>
      <p:pic>
        <p:nvPicPr>
          <p:cNvPr id="55" name="Graphic 54">
            <a:extLst>
              <a:ext uri="{FF2B5EF4-FFF2-40B4-BE49-F238E27FC236}">
                <a16:creationId xmlns:a16="http://schemas.microsoft.com/office/drawing/2014/main" id="{32A594C6-7653-6C09-176E-E74E3462E32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744061" y="4181546"/>
            <a:ext cx="720000" cy="648000"/>
          </a:xfrm>
          <a:prstGeom prst="rect">
            <a:avLst/>
          </a:prstGeom>
        </p:spPr>
      </p:pic>
      <p:pic>
        <p:nvPicPr>
          <p:cNvPr id="57" name="Graphic 56">
            <a:extLst>
              <a:ext uri="{FF2B5EF4-FFF2-40B4-BE49-F238E27FC236}">
                <a16:creationId xmlns:a16="http://schemas.microsoft.com/office/drawing/2014/main" id="{230F0C66-7BEE-1F59-F444-3B13D2B37A6A}"/>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987984" y="4160501"/>
            <a:ext cx="610900" cy="684000"/>
          </a:xfrm>
          <a:prstGeom prst="rect">
            <a:avLst/>
          </a:prstGeom>
        </p:spPr>
      </p:pic>
      <p:pic>
        <p:nvPicPr>
          <p:cNvPr id="59" name="Graphic 58">
            <a:extLst>
              <a:ext uri="{FF2B5EF4-FFF2-40B4-BE49-F238E27FC236}">
                <a16:creationId xmlns:a16="http://schemas.microsoft.com/office/drawing/2014/main" id="{ADAFADBA-B837-64F1-9DE2-BAC691226A06}"/>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087390" y="4205557"/>
            <a:ext cx="720000" cy="584662"/>
          </a:xfrm>
          <a:prstGeom prst="rect">
            <a:avLst/>
          </a:prstGeom>
        </p:spPr>
      </p:pic>
      <p:pic>
        <p:nvPicPr>
          <p:cNvPr id="61" name="Graphic 60">
            <a:extLst>
              <a:ext uri="{FF2B5EF4-FFF2-40B4-BE49-F238E27FC236}">
                <a16:creationId xmlns:a16="http://schemas.microsoft.com/office/drawing/2014/main" id="{946CF73A-8AF8-44EF-2D00-FC5AF966EF7E}"/>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9241666" y="4167512"/>
            <a:ext cx="720000" cy="670534"/>
          </a:xfrm>
          <a:prstGeom prst="rect">
            <a:avLst/>
          </a:prstGeom>
        </p:spPr>
      </p:pic>
      <p:pic>
        <p:nvPicPr>
          <p:cNvPr id="63" name="Graphic 62">
            <a:extLst>
              <a:ext uri="{FF2B5EF4-FFF2-40B4-BE49-F238E27FC236}">
                <a16:creationId xmlns:a16="http://schemas.microsoft.com/office/drawing/2014/main" id="{F28FE688-3D38-9937-C1EC-E0EF737DFA29}"/>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0424096" y="4219918"/>
            <a:ext cx="648000" cy="563909"/>
          </a:xfrm>
          <a:prstGeom prst="rect">
            <a:avLst/>
          </a:prstGeom>
        </p:spPr>
      </p:pic>
      <p:pic>
        <p:nvPicPr>
          <p:cNvPr id="65" name="Graphic 64">
            <a:extLst>
              <a:ext uri="{FF2B5EF4-FFF2-40B4-BE49-F238E27FC236}">
                <a16:creationId xmlns:a16="http://schemas.microsoft.com/office/drawing/2014/main" id="{51FA2184-BEB7-7DB6-C66D-40AE153B926D}"/>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932858" y="5304052"/>
            <a:ext cx="720000" cy="583636"/>
          </a:xfrm>
          <a:prstGeom prst="rect">
            <a:avLst/>
          </a:prstGeom>
        </p:spPr>
      </p:pic>
      <p:pic>
        <p:nvPicPr>
          <p:cNvPr id="67" name="Graphic 66">
            <a:extLst>
              <a:ext uri="{FF2B5EF4-FFF2-40B4-BE49-F238E27FC236}">
                <a16:creationId xmlns:a16="http://schemas.microsoft.com/office/drawing/2014/main" id="{C5A8DCC9-960B-7961-EED5-A86F2B13D564}"/>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1182690" y="5264596"/>
            <a:ext cx="628213" cy="648000"/>
          </a:xfrm>
          <a:prstGeom prst="rect">
            <a:avLst/>
          </a:prstGeom>
        </p:spPr>
      </p:pic>
      <p:pic>
        <p:nvPicPr>
          <p:cNvPr id="69" name="Graphic 68">
            <a:extLst>
              <a:ext uri="{FF2B5EF4-FFF2-40B4-BE49-F238E27FC236}">
                <a16:creationId xmlns:a16="http://schemas.microsoft.com/office/drawing/2014/main" id="{9227206F-4226-7901-37BB-EC2018BFAFF4}"/>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2294014" y="5303990"/>
            <a:ext cx="720000" cy="583636"/>
          </a:xfrm>
          <a:prstGeom prst="rect">
            <a:avLst/>
          </a:prstGeom>
        </p:spPr>
      </p:pic>
      <p:pic>
        <p:nvPicPr>
          <p:cNvPr id="71" name="Graphic 70">
            <a:extLst>
              <a:ext uri="{FF2B5EF4-FFF2-40B4-BE49-F238E27FC236}">
                <a16:creationId xmlns:a16="http://schemas.microsoft.com/office/drawing/2014/main" id="{10C4ED8F-7A10-CBE3-C371-14BA5F581F32}"/>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4588237" y="5243928"/>
            <a:ext cx="720000" cy="709091"/>
          </a:xfrm>
          <a:prstGeom prst="rect">
            <a:avLst/>
          </a:prstGeom>
        </p:spPr>
      </p:pic>
    </p:spTree>
    <p:extLst>
      <p:ext uri="{BB962C8B-B14F-4D97-AF65-F5344CB8AC3E}">
        <p14:creationId xmlns:p14="http://schemas.microsoft.com/office/powerpoint/2010/main" val="3018653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9112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154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r>
              <a:rPr lang="en-GB" dirty="0"/>
              <a:t>Broad spectrum light emitted</a:t>
            </a:r>
          </a:p>
          <a:p>
            <a:endParaRPr lang="en-GB" dirty="0"/>
          </a:p>
          <a:p>
            <a:r>
              <a:rPr lang="en-GB" dirty="0"/>
              <a:t>Part absorbed by solution</a:t>
            </a:r>
          </a:p>
          <a:p>
            <a:endParaRPr lang="en-GB" dirty="0"/>
          </a:p>
          <a:p>
            <a:r>
              <a:rPr lang="en-GB" dirty="0"/>
              <a:t>Sensor sees what is left over</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Measuring the spectrum</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2052" name="Picture 4">
            <a:extLst>
              <a:ext uri="{FF2B5EF4-FFF2-40B4-BE49-F238E27FC236}">
                <a16:creationId xmlns:a16="http://schemas.microsoft.com/office/drawing/2014/main" id="{6ED92196-1A3C-D35A-DAEF-B28BAB48FDDC}"/>
              </a:ext>
              <a:ext uri="{C183D7F6-B498-43B3-948B-1728B52AA6E4}">
                <adec:decorative xmlns:adec="http://schemas.microsoft.com/office/drawing/2017/decorative" val="0"/>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47611" b="-47611"/>
          <a:stretch/>
        </p:blipFill>
        <p:spPr bwMode="auto">
          <a:xfrm>
            <a:off x="263526" y="185165"/>
            <a:ext cx="4960407" cy="54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11436"/>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1663EA2-05AF-5B2D-6072-16D956E25514}"/>
              </a:ext>
            </a:extLst>
          </p:cNvPr>
          <p:cNvSpPr>
            <a:spLocks noGrp="1"/>
          </p:cNvSpPr>
          <p:nvPr>
            <p:ph type="title"/>
          </p:nvPr>
        </p:nvSpPr>
        <p:spPr>
          <a:xfrm>
            <a:off x="495300" y="530225"/>
            <a:ext cx="7077980" cy="1325563"/>
          </a:xfrm>
        </p:spPr>
        <p:txBody>
          <a:bodyPr>
            <a:normAutofit/>
          </a:bodyPr>
          <a:lstStyle/>
          <a:p>
            <a:r>
              <a:rPr lang="en-GB" dirty="0"/>
              <a:t>Measuring the spectrum</a:t>
            </a:r>
          </a:p>
        </p:txBody>
      </p:sp>
      <p:sp>
        <p:nvSpPr>
          <p:cNvPr id="18" name="Tijdelijke aanduiding voor datum 17">
            <a:extLst>
              <a:ext uri="{FF2B5EF4-FFF2-40B4-BE49-F238E27FC236}">
                <a16:creationId xmlns:a16="http://schemas.microsoft.com/office/drawing/2014/main" id="{932631ED-7633-A02D-4FC2-69BA15695C86}"/>
              </a:ext>
            </a:extLst>
          </p:cNvPr>
          <p:cNvSpPr>
            <a:spLocks noGrp="1"/>
          </p:cNvSpPr>
          <p:nvPr>
            <p:ph type="dt" sz="half" idx="2"/>
          </p:nvPr>
        </p:nvSpPr>
        <p:spPr>
          <a:xfrm>
            <a:off x="-231841" y="6307710"/>
            <a:ext cx="2743200" cy="365125"/>
          </a:xfrm>
        </p:spPr>
        <p:txBody>
          <a:bodyPr/>
          <a:lstStyle/>
          <a:p>
            <a:fld id="{01B56372-6C8C-48B3-9D1F-C9FE70045851}" type="datetime1">
              <a:rPr lang="en-GB" smtClean="0"/>
              <a:pPr/>
              <a:t>06/09/2024</a:t>
            </a:fld>
            <a:endParaRPr lang="en-GB" dirty="0"/>
          </a:p>
        </p:txBody>
      </p:sp>
      <p:sp>
        <p:nvSpPr>
          <p:cNvPr id="16" name="Tijdelijke aanduiding voor voettekst 15">
            <a:extLst>
              <a:ext uri="{FF2B5EF4-FFF2-40B4-BE49-F238E27FC236}">
                <a16:creationId xmlns:a16="http://schemas.microsoft.com/office/drawing/2014/main" id="{C7702BD9-B544-9232-BAB5-82B1785D5DF3}"/>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7" name="Tijdelijke aanduiding voor dianummer 16">
            <a:extLst>
              <a:ext uri="{FF2B5EF4-FFF2-40B4-BE49-F238E27FC236}">
                <a16:creationId xmlns:a16="http://schemas.microsoft.com/office/drawing/2014/main" id="{E21DB6D9-D3DA-653E-7996-BA265F837EFC}"/>
              </a:ext>
            </a:extLst>
          </p:cNvPr>
          <p:cNvSpPr>
            <a:spLocks noGrp="1"/>
          </p:cNvSpPr>
          <p:nvPr>
            <p:ph type="sldNum" sz="quarter" idx="4"/>
          </p:nvPr>
        </p:nvSpPr>
        <p:spPr>
          <a:xfrm>
            <a:off x="11032276" y="6307710"/>
            <a:ext cx="540000" cy="360000"/>
          </a:xfrm>
        </p:spPr>
        <p:txBody>
          <a:bodyPr/>
          <a:lstStyle/>
          <a:p>
            <a:r>
              <a:rPr lang="en-GB"/>
              <a:t>11</a:t>
            </a:r>
            <a:endParaRPr lang="en-GB" dirty="0"/>
          </a:p>
        </p:txBody>
      </p:sp>
      <p:pic>
        <p:nvPicPr>
          <p:cNvPr id="8" name="Picture 4">
            <a:extLst>
              <a:ext uri="{FF2B5EF4-FFF2-40B4-BE49-F238E27FC236}">
                <a16:creationId xmlns:a16="http://schemas.microsoft.com/office/drawing/2014/main" id="{257871CB-BB24-E4B1-23D6-4F2835C3253C}"/>
              </a:ext>
              <a:ext uri="{C183D7F6-B498-43B3-948B-1728B52AA6E4}">
                <adec:decorative xmlns:adec="http://schemas.microsoft.com/office/drawing/2017/decorative" val="0"/>
              </a:ext>
            </a:extLst>
          </p:cNvPr>
          <p:cNvPicPr>
            <a:picLocks noGrp="1" noChangeAspect="1" noChangeArrowheads="1"/>
          </p:cNvPicPr>
          <p:nvPr>
            <p:ph type="pic" sz="quarter" idx="14"/>
          </p:nvPr>
        </p:nvPicPr>
        <p:blipFill>
          <a:blip r:embed="rId3">
            <a:extLst>
              <a:ext uri="{96DAC541-7B7A-43D3-8B79-37D633B846F1}">
                <asvg:svgBlip xmlns:asvg="http://schemas.microsoft.com/office/drawing/2016/SVG/main" r:embed="rId4"/>
              </a:ext>
            </a:extLst>
          </a:blip>
          <a:srcRect l="58" r="58"/>
          <a:stretch/>
        </p:blipFill>
        <p:spPr bwMode="auto">
          <a:xfrm>
            <a:off x="263525" y="2024063"/>
            <a:ext cx="4098925" cy="4103687"/>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2EA20690-C7AD-EA9B-0EC0-F0A40131249D}"/>
              </a:ext>
            </a:extLst>
          </p:cNvPr>
          <p:cNvSpPr txBox="1"/>
          <p:nvPr/>
        </p:nvSpPr>
        <p:spPr>
          <a:xfrm>
            <a:off x="495301" y="5842000"/>
            <a:ext cx="3867150" cy="523220"/>
          </a:xfrm>
          <a:prstGeom prst="rect">
            <a:avLst/>
          </a:prstGeom>
          <a:noFill/>
        </p:spPr>
        <p:txBody>
          <a:bodyPr wrap="square" rtlCol="0">
            <a:spAutoFit/>
          </a:bodyPr>
          <a:lstStyle/>
          <a:p>
            <a:pPr algn="ctr"/>
            <a:r>
              <a:rPr lang="en-GB" sz="1400" dirty="0">
                <a:solidFill>
                  <a:schemeClr val="bg1">
                    <a:lumMod val="50000"/>
                  </a:schemeClr>
                </a:solidFill>
              </a:rPr>
              <a:t> Author: Daniele </a:t>
            </a:r>
            <a:r>
              <a:rPr lang="en-GB" sz="1400" dirty="0" err="1">
                <a:solidFill>
                  <a:schemeClr val="bg1">
                    <a:lumMod val="50000"/>
                  </a:schemeClr>
                </a:solidFill>
              </a:rPr>
              <a:t>Pugliesi</a:t>
            </a:r>
            <a:r>
              <a:rPr lang="en-GB" sz="1400" dirty="0">
                <a:solidFill>
                  <a:schemeClr val="bg1">
                    <a:lumMod val="50000"/>
                  </a:schemeClr>
                </a:solidFill>
              </a:rPr>
              <a:t>. </a:t>
            </a:r>
          </a:p>
          <a:p>
            <a:pPr algn="ctr"/>
            <a:r>
              <a:rPr lang="en-GB" sz="1400" dirty="0">
                <a:solidFill>
                  <a:schemeClr val="bg1">
                    <a:lumMod val="50000"/>
                  </a:schemeClr>
                </a:solidFill>
              </a:rPr>
              <a:t>Source: Wikimedia Commons</a:t>
            </a:r>
            <a:endParaRPr lang="en-BE" sz="1400" dirty="0">
              <a:solidFill>
                <a:schemeClr val="bg1">
                  <a:lumMod val="50000"/>
                </a:schemeClr>
              </a:solidFill>
            </a:endParaRPr>
          </a:p>
        </p:txBody>
      </p:sp>
      <p:pic>
        <p:nvPicPr>
          <p:cNvPr id="21" name="Afbeelding 20" descr="Afbeelding met tekst, schermopname, lijn, Kleurrijkheid&#10;&#10;Automatisch gegenereerde beschrijving">
            <a:extLst>
              <a:ext uri="{FF2B5EF4-FFF2-40B4-BE49-F238E27FC236}">
                <a16:creationId xmlns:a16="http://schemas.microsoft.com/office/drawing/2014/main" id="{7BD0B98A-DA87-3F97-DB14-9346B22EC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4598" y="2024063"/>
            <a:ext cx="5221092" cy="4103687"/>
          </a:xfrm>
          <a:prstGeom prst="rect">
            <a:avLst/>
          </a:prstGeom>
        </p:spPr>
      </p:pic>
    </p:spTree>
    <p:extLst>
      <p:ext uri="{BB962C8B-B14F-4D97-AF65-F5344CB8AC3E}">
        <p14:creationId xmlns:p14="http://schemas.microsoft.com/office/powerpoint/2010/main" val="2020473386"/>
      </p:ext>
    </p:extLst>
  </p:cSld>
  <p:clrMapOvr>
    <a:masterClrMapping/>
  </p:clrMapOvr>
  <p:transition spd="med">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1663EA2-05AF-5B2D-6072-16D956E25514}"/>
              </a:ext>
            </a:extLst>
          </p:cNvPr>
          <p:cNvSpPr>
            <a:spLocks noGrp="1"/>
          </p:cNvSpPr>
          <p:nvPr>
            <p:ph type="title"/>
          </p:nvPr>
        </p:nvSpPr>
        <p:spPr>
          <a:xfrm>
            <a:off x="495300" y="530225"/>
            <a:ext cx="7077980" cy="1325563"/>
          </a:xfrm>
        </p:spPr>
        <p:txBody>
          <a:bodyPr>
            <a:normAutofit/>
          </a:bodyPr>
          <a:lstStyle/>
          <a:p>
            <a:r>
              <a:rPr lang="en-GB" dirty="0"/>
              <a:t>Measuring the spectrum</a:t>
            </a:r>
          </a:p>
        </p:txBody>
      </p:sp>
      <p:sp>
        <p:nvSpPr>
          <p:cNvPr id="18" name="Tijdelijke aanduiding voor datum 17">
            <a:extLst>
              <a:ext uri="{FF2B5EF4-FFF2-40B4-BE49-F238E27FC236}">
                <a16:creationId xmlns:a16="http://schemas.microsoft.com/office/drawing/2014/main" id="{932631ED-7633-A02D-4FC2-69BA15695C86}"/>
              </a:ext>
            </a:extLst>
          </p:cNvPr>
          <p:cNvSpPr>
            <a:spLocks noGrp="1"/>
          </p:cNvSpPr>
          <p:nvPr>
            <p:ph type="dt" sz="half" idx="2"/>
          </p:nvPr>
        </p:nvSpPr>
        <p:spPr>
          <a:xfrm>
            <a:off x="-231841" y="6307710"/>
            <a:ext cx="2743200" cy="365125"/>
          </a:xfrm>
        </p:spPr>
        <p:txBody>
          <a:bodyPr/>
          <a:lstStyle/>
          <a:p>
            <a:fld id="{01B56372-6C8C-48B3-9D1F-C9FE70045851}" type="datetime1">
              <a:rPr lang="en-GB" smtClean="0"/>
              <a:pPr/>
              <a:t>06/09/2024</a:t>
            </a:fld>
            <a:endParaRPr lang="en-GB" dirty="0"/>
          </a:p>
        </p:txBody>
      </p:sp>
      <p:sp>
        <p:nvSpPr>
          <p:cNvPr id="16" name="Tijdelijke aanduiding voor voettekst 15">
            <a:extLst>
              <a:ext uri="{FF2B5EF4-FFF2-40B4-BE49-F238E27FC236}">
                <a16:creationId xmlns:a16="http://schemas.microsoft.com/office/drawing/2014/main" id="{C7702BD9-B544-9232-BAB5-82B1785D5DF3}"/>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7" name="Tijdelijke aanduiding voor dianummer 16">
            <a:extLst>
              <a:ext uri="{FF2B5EF4-FFF2-40B4-BE49-F238E27FC236}">
                <a16:creationId xmlns:a16="http://schemas.microsoft.com/office/drawing/2014/main" id="{E21DB6D9-D3DA-653E-7996-BA265F837EFC}"/>
              </a:ext>
            </a:extLst>
          </p:cNvPr>
          <p:cNvSpPr>
            <a:spLocks noGrp="1"/>
          </p:cNvSpPr>
          <p:nvPr>
            <p:ph type="sldNum" sz="quarter" idx="4"/>
          </p:nvPr>
        </p:nvSpPr>
        <p:spPr>
          <a:xfrm>
            <a:off x="11032276" y="6307710"/>
            <a:ext cx="540000" cy="360000"/>
          </a:xfrm>
        </p:spPr>
        <p:txBody>
          <a:bodyPr/>
          <a:lstStyle/>
          <a:p>
            <a:r>
              <a:rPr lang="en-GB"/>
              <a:t>11</a:t>
            </a:r>
            <a:endParaRPr lang="en-GB" dirty="0"/>
          </a:p>
        </p:txBody>
      </p:sp>
      <p:pic>
        <p:nvPicPr>
          <p:cNvPr id="8" name="Picture 4">
            <a:extLst>
              <a:ext uri="{FF2B5EF4-FFF2-40B4-BE49-F238E27FC236}">
                <a16:creationId xmlns:a16="http://schemas.microsoft.com/office/drawing/2014/main" id="{257871CB-BB24-E4B1-23D6-4F2835C3253C}"/>
              </a:ext>
              <a:ext uri="{C183D7F6-B498-43B3-948B-1728B52AA6E4}">
                <adec:decorative xmlns:adec="http://schemas.microsoft.com/office/drawing/2017/decorative" val="0"/>
              </a:ext>
            </a:extLst>
          </p:cNvPr>
          <p:cNvPicPr>
            <a:picLocks noGrp="1" noChangeAspect="1" noChangeArrowheads="1"/>
          </p:cNvPicPr>
          <p:nvPr>
            <p:ph type="pic" sz="quarter" idx="14"/>
          </p:nvPr>
        </p:nvPicPr>
        <p:blipFill>
          <a:blip r:embed="rId3">
            <a:extLst>
              <a:ext uri="{96DAC541-7B7A-43D3-8B79-37D633B846F1}">
                <asvg:svgBlip xmlns:asvg="http://schemas.microsoft.com/office/drawing/2016/SVG/main" r:embed="rId4"/>
              </a:ext>
            </a:extLst>
          </a:blip>
          <a:srcRect l="58" r="58"/>
          <a:stretch/>
        </p:blipFill>
        <p:spPr bwMode="auto">
          <a:xfrm>
            <a:off x="263525" y="2024063"/>
            <a:ext cx="4098925" cy="4103687"/>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2EA20690-C7AD-EA9B-0EC0-F0A40131249D}"/>
              </a:ext>
            </a:extLst>
          </p:cNvPr>
          <p:cNvSpPr txBox="1"/>
          <p:nvPr/>
        </p:nvSpPr>
        <p:spPr>
          <a:xfrm>
            <a:off x="495301" y="5842000"/>
            <a:ext cx="3867150" cy="523220"/>
          </a:xfrm>
          <a:prstGeom prst="rect">
            <a:avLst/>
          </a:prstGeom>
          <a:noFill/>
        </p:spPr>
        <p:txBody>
          <a:bodyPr wrap="square" rtlCol="0">
            <a:spAutoFit/>
          </a:bodyPr>
          <a:lstStyle/>
          <a:p>
            <a:pPr algn="ctr"/>
            <a:r>
              <a:rPr lang="en-GB" sz="1400" dirty="0">
                <a:solidFill>
                  <a:schemeClr val="bg1">
                    <a:lumMod val="50000"/>
                  </a:schemeClr>
                </a:solidFill>
              </a:rPr>
              <a:t> Author: Daniele </a:t>
            </a:r>
            <a:r>
              <a:rPr lang="en-GB" sz="1400" dirty="0" err="1">
                <a:solidFill>
                  <a:schemeClr val="bg1">
                    <a:lumMod val="50000"/>
                  </a:schemeClr>
                </a:solidFill>
              </a:rPr>
              <a:t>Pugliesi</a:t>
            </a:r>
            <a:r>
              <a:rPr lang="en-GB" sz="1400" dirty="0">
                <a:solidFill>
                  <a:schemeClr val="bg1">
                    <a:lumMod val="50000"/>
                  </a:schemeClr>
                </a:solidFill>
              </a:rPr>
              <a:t>. </a:t>
            </a:r>
          </a:p>
          <a:p>
            <a:pPr algn="ctr"/>
            <a:r>
              <a:rPr lang="en-GB" sz="1400" dirty="0">
                <a:solidFill>
                  <a:schemeClr val="bg1">
                    <a:lumMod val="50000"/>
                  </a:schemeClr>
                </a:solidFill>
              </a:rPr>
              <a:t>Source: Wikimedia Commons</a:t>
            </a:r>
            <a:endParaRPr lang="en-BE" sz="1400" dirty="0">
              <a:solidFill>
                <a:schemeClr val="bg1">
                  <a:lumMod val="50000"/>
                </a:schemeClr>
              </a:solidFill>
            </a:endParaRPr>
          </a:p>
        </p:txBody>
      </p:sp>
      <p:pic>
        <p:nvPicPr>
          <p:cNvPr id="21" name="Afbeelding 20" descr="Afbeelding met tekst, schermopname, lijn, Kleurrijkheid&#10;&#10;Automatisch gegenereerde beschrijving">
            <a:extLst>
              <a:ext uri="{FF2B5EF4-FFF2-40B4-BE49-F238E27FC236}">
                <a16:creationId xmlns:a16="http://schemas.microsoft.com/office/drawing/2014/main" id="{7BD0B98A-DA87-3F97-DB14-9346B22EC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4598" y="2024063"/>
            <a:ext cx="5221092" cy="4103687"/>
          </a:xfrm>
          <a:prstGeom prst="rect">
            <a:avLst/>
          </a:prstGeom>
        </p:spPr>
      </p:pic>
      <p:cxnSp>
        <p:nvCxnSpPr>
          <p:cNvPr id="5" name="Rechte verbindingslijn 4">
            <a:extLst>
              <a:ext uri="{FF2B5EF4-FFF2-40B4-BE49-F238E27FC236}">
                <a16:creationId xmlns:a16="http://schemas.microsoft.com/office/drawing/2014/main" id="{17FAD07A-1353-0EAC-5B5F-3D17AD0FE668}"/>
              </a:ext>
            </a:extLst>
          </p:cNvPr>
          <p:cNvCxnSpPr/>
          <p:nvPr/>
        </p:nvCxnSpPr>
        <p:spPr>
          <a:xfrm flipV="1">
            <a:off x="6202245" y="2487168"/>
            <a:ext cx="0" cy="3182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Rechte verbindingslijn 5">
            <a:extLst>
              <a:ext uri="{FF2B5EF4-FFF2-40B4-BE49-F238E27FC236}">
                <a16:creationId xmlns:a16="http://schemas.microsoft.com/office/drawing/2014/main" id="{878C3517-0468-515A-ABAC-A46EAF55EDEE}"/>
              </a:ext>
            </a:extLst>
          </p:cNvPr>
          <p:cNvCxnSpPr/>
          <p:nvPr/>
        </p:nvCxnSpPr>
        <p:spPr>
          <a:xfrm flipV="1">
            <a:off x="7926704" y="2488120"/>
            <a:ext cx="0" cy="3182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37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jdelijke aanduiding voor tekst 15">
            <a:extLst>
              <a:ext uri="{FF2B5EF4-FFF2-40B4-BE49-F238E27FC236}">
                <a16:creationId xmlns:a16="http://schemas.microsoft.com/office/drawing/2014/main" id="{77478EB7-825C-1012-63E6-A155B657F165}"/>
              </a:ext>
            </a:extLst>
          </p:cNvPr>
          <p:cNvSpPr>
            <a:spLocks noGrp="1"/>
          </p:cNvSpPr>
          <p:nvPr>
            <p:ph type="body" sz="quarter" idx="22"/>
          </p:nvPr>
        </p:nvSpPr>
        <p:spPr>
          <a:xfrm>
            <a:off x="630253" y="4990386"/>
            <a:ext cx="6120000" cy="720000"/>
          </a:xfrm>
        </p:spPr>
        <p:txBody>
          <a:bodyPr/>
          <a:lstStyle/>
          <a:p>
            <a:r>
              <a:rPr lang="en-GB" dirty="0"/>
              <a:t>Precision 28,6 </a:t>
            </a:r>
            <a:r>
              <a:rPr lang="en-GB" dirty="0" err="1"/>
              <a:t>nW</a:t>
            </a:r>
            <a:r>
              <a:rPr lang="en-GB" dirty="0"/>
              <a:t>/cm² at </a:t>
            </a:r>
            <a:r>
              <a:rPr lang="en-US" altLang="ja-JP" dirty="0"/>
              <a:t>±12%</a:t>
            </a:r>
            <a:endParaRPr lang="en-GB" dirty="0"/>
          </a:p>
        </p:txBody>
      </p:sp>
      <p:sp>
        <p:nvSpPr>
          <p:cNvPr id="24" name="Tijdelijke aanduiding voor tekst 23">
            <a:extLst>
              <a:ext uri="{FF2B5EF4-FFF2-40B4-BE49-F238E27FC236}">
                <a16:creationId xmlns:a16="http://schemas.microsoft.com/office/drawing/2014/main" id="{375D473D-8DAE-83B6-E6D8-AD7566A35FC6}"/>
              </a:ext>
            </a:extLst>
          </p:cNvPr>
          <p:cNvSpPr>
            <a:spLocks noGrp="1"/>
          </p:cNvSpPr>
          <p:nvPr>
            <p:ph type="body" sz="quarter" idx="23"/>
          </p:nvPr>
        </p:nvSpPr>
        <p:spPr/>
        <p:txBody>
          <a:bodyPr/>
          <a:lstStyle/>
          <a:p>
            <a:endParaRPr lang="en-GB" dirty="0"/>
          </a:p>
        </p:txBody>
      </p:sp>
      <p:sp>
        <p:nvSpPr>
          <p:cNvPr id="25" name="Tijdelijke aanduiding voor tekst 24">
            <a:extLst>
              <a:ext uri="{FF2B5EF4-FFF2-40B4-BE49-F238E27FC236}">
                <a16:creationId xmlns:a16="http://schemas.microsoft.com/office/drawing/2014/main" id="{BF2890F2-8D5E-BDC7-248A-85B79617DD88}"/>
              </a:ext>
            </a:extLst>
          </p:cNvPr>
          <p:cNvSpPr>
            <a:spLocks noGrp="1"/>
          </p:cNvSpPr>
          <p:nvPr>
            <p:ph type="body" sz="quarter" idx="24"/>
          </p:nvPr>
        </p:nvSpPr>
        <p:spPr/>
        <p:txBody>
          <a:bodyPr/>
          <a:lstStyle/>
          <a:p>
            <a:endParaRPr lang="en-GB" dirty="0"/>
          </a:p>
        </p:txBody>
      </p:sp>
      <p:sp>
        <p:nvSpPr>
          <p:cNvPr id="13" name="Tijdelijke aanduiding voor tekst 12">
            <a:extLst>
              <a:ext uri="{FF2B5EF4-FFF2-40B4-BE49-F238E27FC236}">
                <a16:creationId xmlns:a16="http://schemas.microsoft.com/office/drawing/2014/main" id="{EB4A4C2A-76BA-24EA-D4DC-CB34547D3EED}"/>
              </a:ext>
            </a:extLst>
          </p:cNvPr>
          <p:cNvSpPr>
            <a:spLocks noGrp="1"/>
          </p:cNvSpPr>
          <p:nvPr>
            <p:ph type="body" sz="quarter" idx="19"/>
          </p:nvPr>
        </p:nvSpPr>
        <p:spPr>
          <a:xfrm>
            <a:off x="630253" y="4095467"/>
            <a:ext cx="6120000" cy="720000"/>
          </a:xfrm>
        </p:spPr>
        <p:txBody>
          <a:bodyPr/>
          <a:lstStyle/>
          <a:p>
            <a:r>
              <a:rPr lang="en-GB" dirty="0"/>
              <a:t>410 nm (UV) to 940 nm (IR)</a:t>
            </a:r>
          </a:p>
        </p:txBody>
      </p:sp>
      <p:sp>
        <p:nvSpPr>
          <p:cNvPr id="21" name="Tijdelijke aanduiding voor tekst 20">
            <a:extLst>
              <a:ext uri="{FF2B5EF4-FFF2-40B4-BE49-F238E27FC236}">
                <a16:creationId xmlns:a16="http://schemas.microsoft.com/office/drawing/2014/main" id="{9F55C1D1-74D6-95CD-1137-A196ECF1AAE7}"/>
              </a:ext>
            </a:extLst>
          </p:cNvPr>
          <p:cNvSpPr>
            <a:spLocks noGrp="1"/>
          </p:cNvSpPr>
          <p:nvPr>
            <p:ph type="body" sz="quarter" idx="20"/>
          </p:nvPr>
        </p:nvSpPr>
        <p:spPr/>
        <p:txBody>
          <a:bodyPr/>
          <a:lstStyle/>
          <a:p>
            <a:endParaRPr lang="en-GB" dirty="0"/>
          </a:p>
        </p:txBody>
      </p:sp>
      <p:sp>
        <p:nvSpPr>
          <p:cNvPr id="22" name="Tijdelijke aanduiding voor tekst 21">
            <a:extLst>
              <a:ext uri="{FF2B5EF4-FFF2-40B4-BE49-F238E27FC236}">
                <a16:creationId xmlns:a16="http://schemas.microsoft.com/office/drawing/2014/main" id="{523DE4AF-240C-09BA-F6C5-A636891DE72E}"/>
              </a:ext>
            </a:extLst>
          </p:cNvPr>
          <p:cNvSpPr>
            <a:spLocks noGrp="1"/>
          </p:cNvSpPr>
          <p:nvPr>
            <p:ph type="body" sz="quarter" idx="21"/>
          </p:nvPr>
        </p:nvSpPr>
        <p:spPr/>
        <p:txBody>
          <a:bodyPr/>
          <a:lstStyle/>
          <a:p>
            <a:endParaRPr lang="en-GB" dirty="0"/>
          </a:p>
        </p:txBody>
      </p:sp>
      <p:sp>
        <p:nvSpPr>
          <p:cNvPr id="10" name="Tijdelijke aanduiding voor tekst 9">
            <a:extLst>
              <a:ext uri="{FF2B5EF4-FFF2-40B4-BE49-F238E27FC236}">
                <a16:creationId xmlns:a16="http://schemas.microsoft.com/office/drawing/2014/main" id="{F8D61435-E1EE-2054-EEF1-50C78EB13D5B}"/>
              </a:ext>
            </a:extLst>
          </p:cNvPr>
          <p:cNvSpPr>
            <a:spLocks noGrp="1"/>
          </p:cNvSpPr>
          <p:nvPr>
            <p:ph type="body" sz="quarter" idx="16"/>
          </p:nvPr>
        </p:nvSpPr>
        <p:spPr>
          <a:xfrm>
            <a:off x="630253" y="3160282"/>
            <a:ext cx="6120000" cy="720000"/>
          </a:xfrm>
        </p:spPr>
        <p:txBody>
          <a:bodyPr/>
          <a:lstStyle/>
          <a:p>
            <a:r>
              <a:rPr lang="en-GB" dirty="0"/>
              <a:t>18 wavelengths</a:t>
            </a:r>
          </a:p>
        </p:txBody>
      </p:sp>
      <p:sp>
        <p:nvSpPr>
          <p:cNvPr id="18" name="Tijdelijke aanduiding voor tekst 17">
            <a:extLst>
              <a:ext uri="{FF2B5EF4-FFF2-40B4-BE49-F238E27FC236}">
                <a16:creationId xmlns:a16="http://schemas.microsoft.com/office/drawing/2014/main" id="{D1EE1F60-EACB-46BD-F89E-DF7BB8833FF3}"/>
              </a:ext>
            </a:extLst>
          </p:cNvPr>
          <p:cNvSpPr>
            <a:spLocks noGrp="1"/>
          </p:cNvSpPr>
          <p:nvPr>
            <p:ph type="body" sz="quarter" idx="17"/>
          </p:nvPr>
        </p:nvSpPr>
        <p:spPr/>
        <p:txBody>
          <a:bodyPr/>
          <a:lstStyle/>
          <a:p>
            <a:endParaRPr lang="en-GB" dirty="0"/>
          </a:p>
        </p:txBody>
      </p:sp>
      <p:sp>
        <p:nvSpPr>
          <p:cNvPr id="20" name="Tijdelijke aanduiding voor tekst 19">
            <a:extLst>
              <a:ext uri="{FF2B5EF4-FFF2-40B4-BE49-F238E27FC236}">
                <a16:creationId xmlns:a16="http://schemas.microsoft.com/office/drawing/2014/main" id="{D02E4777-F762-E481-C3FA-285412F92A08}"/>
              </a:ext>
            </a:extLst>
          </p:cNvPr>
          <p:cNvSpPr>
            <a:spLocks noGrp="1"/>
          </p:cNvSpPr>
          <p:nvPr>
            <p:ph type="body" sz="quarter" idx="18"/>
          </p:nvPr>
        </p:nvSpPr>
        <p:spPr/>
        <p:txBody>
          <a:bodyPr/>
          <a:lstStyle/>
          <a:p>
            <a:endParaRPr lang="en-GB" dirty="0"/>
          </a:p>
        </p:txBody>
      </p:sp>
      <p:sp>
        <p:nvSpPr>
          <p:cNvPr id="6" name="Tijdelijke aanduiding voor tekst 5">
            <a:extLst>
              <a:ext uri="{FF2B5EF4-FFF2-40B4-BE49-F238E27FC236}">
                <a16:creationId xmlns:a16="http://schemas.microsoft.com/office/drawing/2014/main" id="{B6488EA4-686E-BDB7-2DC4-CD0723533B4D}"/>
              </a:ext>
            </a:extLst>
          </p:cNvPr>
          <p:cNvSpPr>
            <a:spLocks noGrp="1"/>
          </p:cNvSpPr>
          <p:nvPr>
            <p:ph type="body" sz="quarter" idx="10"/>
          </p:nvPr>
        </p:nvSpPr>
        <p:spPr>
          <a:xfrm>
            <a:off x="630253" y="2239963"/>
            <a:ext cx="6120000" cy="720000"/>
          </a:xfrm>
        </p:spPr>
        <p:txBody>
          <a:bodyPr/>
          <a:lstStyle/>
          <a:p>
            <a:pPr algn="l"/>
            <a:r>
              <a:rPr lang="de-DE" b="0" i="0" dirty="0">
                <a:solidFill>
                  <a:srgbClr val="555555"/>
                </a:solidFill>
                <a:effectLst/>
                <a:latin typeface="Montserrat" panose="00000500000000000000" pitchFamily="2" charset="0"/>
              </a:rPr>
              <a:t>Triad </a:t>
            </a:r>
            <a:r>
              <a:rPr lang="de-DE" b="0" i="0" dirty="0" err="1">
                <a:solidFill>
                  <a:srgbClr val="555555"/>
                </a:solidFill>
                <a:effectLst/>
                <a:latin typeface="Montserrat" panose="00000500000000000000" pitchFamily="2" charset="0"/>
              </a:rPr>
              <a:t>Spectroscopy</a:t>
            </a:r>
            <a:r>
              <a:rPr lang="de-DE" b="0" i="0" dirty="0">
                <a:solidFill>
                  <a:srgbClr val="555555"/>
                </a:solidFill>
                <a:effectLst/>
                <a:latin typeface="Montserrat" panose="00000500000000000000" pitchFamily="2" charset="0"/>
              </a:rPr>
              <a:t> Sensor</a:t>
            </a:r>
          </a:p>
        </p:txBody>
      </p:sp>
      <p:sp>
        <p:nvSpPr>
          <p:cNvPr id="19" name="Tijdelijke aanduiding voor tekst 18">
            <a:extLst>
              <a:ext uri="{FF2B5EF4-FFF2-40B4-BE49-F238E27FC236}">
                <a16:creationId xmlns:a16="http://schemas.microsoft.com/office/drawing/2014/main" id="{51BE0CFA-3C8E-CD5C-2107-4E3ACDA8863E}"/>
              </a:ext>
            </a:extLst>
          </p:cNvPr>
          <p:cNvSpPr>
            <a:spLocks noGrp="1"/>
          </p:cNvSpPr>
          <p:nvPr>
            <p:ph type="body" sz="quarter" idx="12"/>
          </p:nvPr>
        </p:nvSpPr>
        <p:spPr>
          <a:xfrm>
            <a:off x="6715839" y="2239963"/>
            <a:ext cx="36000" cy="720000"/>
          </a:xfrm>
        </p:spPr>
        <p:txBody>
          <a:bodyPr/>
          <a:lstStyle/>
          <a:p>
            <a:endParaRPr lang="en-GB" dirty="0"/>
          </a:p>
        </p:txBody>
      </p:sp>
      <p:sp>
        <p:nvSpPr>
          <p:cNvPr id="17" name="Tijdelijke aanduiding voor tekst 16">
            <a:extLst>
              <a:ext uri="{FF2B5EF4-FFF2-40B4-BE49-F238E27FC236}">
                <a16:creationId xmlns:a16="http://schemas.microsoft.com/office/drawing/2014/main" id="{60434FE7-8A84-5B7A-7FF3-1ED2BD47DB17}"/>
              </a:ext>
            </a:extLst>
          </p:cNvPr>
          <p:cNvSpPr>
            <a:spLocks noGrp="1"/>
          </p:cNvSpPr>
          <p:nvPr>
            <p:ph type="body" sz="quarter" idx="15"/>
          </p:nvPr>
        </p:nvSpPr>
        <p:spPr/>
        <p:txBody>
          <a:bodyPr/>
          <a:lstStyle/>
          <a:p>
            <a:endParaRPr lang="en-GB" dirty="0"/>
          </a:p>
        </p:txBody>
      </p:sp>
      <p:sp>
        <p:nvSpPr>
          <p:cNvPr id="5" name="Titel 4">
            <a:extLst>
              <a:ext uri="{FF2B5EF4-FFF2-40B4-BE49-F238E27FC236}">
                <a16:creationId xmlns:a16="http://schemas.microsoft.com/office/drawing/2014/main" id="{6F2B2562-FE65-E84A-7E0F-BFEAC4361566}"/>
              </a:ext>
            </a:extLst>
          </p:cNvPr>
          <p:cNvSpPr>
            <a:spLocks noGrp="1"/>
          </p:cNvSpPr>
          <p:nvPr>
            <p:ph type="title"/>
          </p:nvPr>
        </p:nvSpPr>
        <p:spPr>
          <a:xfrm>
            <a:off x="495299" y="530225"/>
            <a:ext cx="6254954" cy="1325563"/>
          </a:xfrm>
        </p:spPr>
        <p:txBody>
          <a:bodyPr/>
          <a:lstStyle/>
          <a:p>
            <a:r>
              <a:rPr lang="en-GB" dirty="0"/>
              <a:t>AS7265x</a:t>
            </a:r>
          </a:p>
        </p:txBody>
      </p:sp>
      <p:sp>
        <p:nvSpPr>
          <p:cNvPr id="50" name="Tijdelijke aanduiding voor datum 49">
            <a:extLst>
              <a:ext uri="{FF2B5EF4-FFF2-40B4-BE49-F238E27FC236}">
                <a16:creationId xmlns:a16="http://schemas.microsoft.com/office/drawing/2014/main" id="{6A050CE1-4C1D-790F-C3F1-271CADCC6D42}"/>
              </a:ext>
            </a:extLst>
          </p:cNvPr>
          <p:cNvSpPr>
            <a:spLocks noGrp="1"/>
          </p:cNvSpPr>
          <p:nvPr>
            <p:ph type="dt" sz="half" idx="2"/>
          </p:nvPr>
        </p:nvSpPr>
        <p:spPr>
          <a:xfrm>
            <a:off x="-231841" y="6307710"/>
            <a:ext cx="2743200" cy="365125"/>
          </a:xfrm>
        </p:spPr>
        <p:txBody>
          <a:bodyPr/>
          <a:lstStyle/>
          <a:p>
            <a:fld id="{11C46323-B0F5-43CA-81C2-989342DC0C48}" type="datetime1">
              <a:rPr lang="en-GB" smtClean="0"/>
              <a:pPr/>
              <a:t>06/09/2024</a:t>
            </a:fld>
            <a:endParaRPr lang="en-GB" dirty="0"/>
          </a:p>
        </p:txBody>
      </p:sp>
      <p:sp>
        <p:nvSpPr>
          <p:cNvPr id="48" name="Tijdelijke aanduiding voor voettekst 47">
            <a:extLst>
              <a:ext uri="{FF2B5EF4-FFF2-40B4-BE49-F238E27FC236}">
                <a16:creationId xmlns:a16="http://schemas.microsoft.com/office/drawing/2014/main" id="{BB87E5B1-161F-D487-E6FC-95CB0AFAE898}"/>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49" name="Tijdelijke aanduiding voor dianummer 48">
            <a:extLst>
              <a:ext uri="{FF2B5EF4-FFF2-40B4-BE49-F238E27FC236}">
                <a16:creationId xmlns:a16="http://schemas.microsoft.com/office/drawing/2014/main" id="{8A8C131B-AEBB-A4F4-A314-66DF4DA24D97}"/>
              </a:ext>
            </a:extLst>
          </p:cNvPr>
          <p:cNvSpPr>
            <a:spLocks noGrp="1"/>
          </p:cNvSpPr>
          <p:nvPr>
            <p:ph type="sldNum" sz="quarter" idx="4"/>
          </p:nvPr>
        </p:nvSpPr>
        <p:spPr>
          <a:xfrm>
            <a:off x="11032276" y="6307710"/>
            <a:ext cx="540000" cy="360000"/>
          </a:xfrm>
        </p:spPr>
        <p:txBody>
          <a:bodyPr/>
          <a:lstStyle/>
          <a:p>
            <a:r>
              <a:rPr lang="en-GB"/>
              <a:t>7</a:t>
            </a:r>
            <a:endParaRPr lang="en-GB" dirty="0"/>
          </a:p>
        </p:txBody>
      </p:sp>
      <p:pic>
        <p:nvPicPr>
          <p:cNvPr id="4102" name="Picture 6" descr="SparkFun Triad Spectroscopy Sensor - AS7265x (Qwiic)">
            <a:extLst>
              <a:ext uri="{FF2B5EF4-FFF2-40B4-BE49-F238E27FC236}">
                <a16:creationId xmlns:a16="http://schemas.microsoft.com/office/drawing/2014/main" id="{63A38D20-62B7-CDA4-9DF6-5D00F11E806B}"/>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4024" r="40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83815"/>
      </p:ext>
    </p:extLst>
  </p:cSld>
  <p:clrMapOvr>
    <a:masterClrMapping/>
  </p:clrMapOvr>
  <p:transition spd="med">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jdelijke aanduiding voor tekst 15">
            <a:extLst>
              <a:ext uri="{FF2B5EF4-FFF2-40B4-BE49-F238E27FC236}">
                <a16:creationId xmlns:a16="http://schemas.microsoft.com/office/drawing/2014/main" id="{77478EB7-825C-1012-63E6-A155B657F165}"/>
              </a:ext>
            </a:extLst>
          </p:cNvPr>
          <p:cNvSpPr>
            <a:spLocks noGrp="1"/>
          </p:cNvSpPr>
          <p:nvPr>
            <p:ph type="body" sz="quarter" idx="22"/>
          </p:nvPr>
        </p:nvSpPr>
        <p:spPr>
          <a:xfrm>
            <a:off x="630253" y="4990386"/>
            <a:ext cx="6120000" cy="720000"/>
          </a:xfrm>
        </p:spPr>
        <p:txBody>
          <a:bodyPr/>
          <a:lstStyle/>
          <a:p>
            <a:r>
              <a:rPr lang="en-GB" dirty="0"/>
              <a:t>Precision 28,6 </a:t>
            </a:r>
            <a:r>
              <a:rPr lang="en-GB" dirty="0" err="1"/>
              <a:t>nW</a:t>
            </a:r>
            <a:r>
              <a:rPr lang="en-GB" dirty="0"/>
              <a:t>/cm² at </a:t>
            </a:r>
            <a:r>
              <a:rPr lang="en-US" altLang="ja-JP" dirty="0"/>
              <a:t>±12%</a:t>
            </a:r>
            <a:endParaRPr lang="en-GB" dirty="0"/>
          </a:p>
        </p:txBody>
      </p:sp>
      <p:sp>
        <p:nvSpPr>
          <p:cNvPr id="24" name="Tijdelijke aanduiding voor tekst 23">
            <a:extLst>
              <a:ext uri="{FF2B5EF4-FFF2-40B4-BE49-F238E27FC236}">
                <a16:creationId xmlns:a16="http://schemas.microsoft.com/office/drawing/2014/main" id="{375D473D-8DAE-83B6-E6D8-AD7566A35FC6}"/>
              </a:ext>
            </a:extLst>
          </p:cNvPr>
          <p:cNvSpPr>
            <a:spLocks noGrp="1"/>
          </p:cNvSpPr>
          <p:nvPr>
            <p:ph type="body" sz="quarter" idx="23"/>
          </p:nvPr>
        </p:nvSpPr>
        <p:spPr/>
        <p:txBody>
          <a:bodyPr/>
          <a:lstStyle/>
          <a:p>
            <a:endParaRPr lang="en-GB" dirty="0"/>
          </a:p>
        </p:txBody>
      </p:sp>
      <p:sp>
        <p:nvSpPr>
          <p:cNvPr id="25" name="Tijdelijke aanduiding voor tekst 24">
            <a:extLst>
              <a:ext uri="{FF2B5EF4-FFF2-40B4-BE49-F238E27FC236}">
                <a16:creationId xmlns:a16="http://schemas.microsoft.com/office/drawing/2014/main" id="{BF2890F2-8D5E-BDC7-248A-85B79617DD88}"/>
              </a:ext>
            </a:extLst>
          </p:cNvPr>
          <p:cNvSpPr>
            <a:spLocks noGrp="1"/>
          </p:cNvSpPr>
          <p:nvPr>
            <p:ph type="body" sz="quarter" idx="24"/>
          </p:nvPr>
        </p:nvSpPr>
        <p:spPr/>
        <p:txBody>
          <a:bodyPr/>
          <a:lstStyle/>
          <a:p>
            <a:endParaRPr lang="en-GB" dirty="0"/>
          </a:p>
        </p:txBody>
      </p:sp>
      <p:sp>
        <p:nvSpPr>
          <p:cNvPr id="13" name="Tijdelijke aanduiding voor tekst 12">
            <a:extLst>
              <a:ext uri="{FF2B5EF4-FFF2-40B4-BE49-F238E27FC236}">
                <a16:creationId xmlns:a16="http://schemas.microsoft.com/office/drawing/2014/main" id="{EB4A4C2A-76BA-24EA-D4DC-CB34547D3EED}"/>
              </a:ext>
            </a:extLst>
          </p:cNvPr>
          <p:cNvSpPr>
            <a:spLocks noGrp="1"/>
          </p:cNvSpPr>
          <p:nvPr>
            <p:ph type="body" sz="quarter" idx="19"/>
          </p:nvPr>
        </p:nvSpPr>
        <p:spPr>
          <a:xfrm>
            <a:off x="630253" y="4095467"/>
            <a:ext cx="6120000" cy="720000"/>
          </a:xfrm>
        </p:spPr>
        <p:txBody>
          <a:bodyPr/>
          <a:lstStyle/>
          <a:p>
            <a:r>
              <a:rPr lang="en-GB" dirty="0"/>
              <a:t>410 nm (UV) to 940 nm (IR)</a:t>
            </a:r>
          </a:p>
        </p:txBody>
      </p:sp>
      <p:sp>
        <p:nvSpPr>
          <p:cNvPr id="21" name="Tijdelijke aanduiding voor tekst 20">
            <a:extLst>
              <a:ext uri="{FF2B5EF4-FFF2-40B4-BE49-F238E27FC236}">
                <a16:creationId xmlns:a16="http://schemas.microsoft.com/office/drawing/2014/main" id="{9F55C1D1-74D6-95CD-1137-A196ECF1AAE7}"/>
              </a:ext>
            </a:extLst>
          </p:cNvPr>
          <p:cNvSpPr>
            <a:spLocks noGrp="1"/>
          </p:cNvSpPr>
          <p:nvPr>
            <p:ph type="body" sz="quarter" idx="20"/>
          </p:nvPr>
        </p:nvSpPr>
        <p:spPr/>
        <p:txBody>
          <a:bodyPr/>
          <a:lstStyle/>
          <a:p>
            <a:endParaRPr lang="en-GB" dirty="0"/>
          </a:p>
        </p:txBody>
      </p:sp>
      <p:sp>
        <p:nvSpPr>
          <p:cNvPr id="22" name="Tijdelijke aanduiding voor tekst 21">
            <a:extLst>
              <a:ext uri="{FF2B5EF4-FFF2-40B4-BE49-F238E27FC236}">
                <a16:creationId xmlns:a16="http://schemas.microsoft.com/office/drawing/2014/main" id="{523DE4AF-240C-09BA-F6C5-A636891DE72E}"/>
              </a:ext>
            </a:extLst>
          </p:cNvPr>
          <p:cNvSpPr>
            <a:spLocks noGrp="1"/>
          </p:cNvSpPr>
          <p:nvPr>
            <p:ph type="body" sz="quarter" idx="21"/>
          </p:nvPr>
        </p:nvSpPr>
        <p:spPr/>
        <p:txBody>
          <a:bodyPr/>
          <a:lstStyle/>
          <a:p>
            <a:endParaRPr lang="en-GB" dirty="0"/>
          </a:p>
        </p:txBody>
      </p:sp>
      <p:sp>
        <p:nvSpPr>
          <p:cNvPr id="10" name="Tijdelijke aanduiding voor tekst 9">
            <a:extLst>
              <a:ext uri="{FF2B5EF4-FFF2-40B4-BE49-F238E27FC236}">
                <a16:creationId xmlns:a16="http://schemas.microsoft.com/office/drawing/2014/main" id="{F8D61435-E1EE-2054-EEF1-50C78EB13D5B}"/>
              </a:ext>
            </a:extLst>
          </p:cNvPr>
          <p:cNvSpPr>
            <a:spLocks noGrp="1"/>
          </p:cNvSpPr>
          <p:nvPr>
            <p:ph type="body" sz="quarter" idx="16"/>
          </p:nvPr>
        </p:nvSpPr>
        <p:spPr>
          <a:xfrm>
            <a:off x="630253" y="3160282"/>
            <a:ext cx="6120000" cy="720000"/>
          </a:xfrm>
        </p:spPr>
        <p:txBody>
          <a:bodyPr/>
          <a:lstStyle/>
          <a:p>
            <a:r>
              <a:rPr lang="en-GB" dirty="0"/>
              <a:t>18 wavelengths</a:t>
            </a:r>
          </a:p>
        </p:txBody>
      </p:sp>
      <p:sp>
        <p:nvSpPr>
          <p:cNvPr id="18" name="Tijdelijke aanduiding voor tekst 17">
            <a:extLst>
              <a:ext uri="{FF2B5EF4-FFF2-40B4-BE49-F238E27FC236}">
                <a16:creationId xmlns:a16="http://schemas.microsoft.com/office/drawing/2014/main" id="{D1EE1F60-EACB-46BD-F89E-DF7BB8833FF3}"/>
              </a:ext>
            </a:extLst>
          </p:cNvPr>
          <p:cNvSpPr>
            <a:spLocks noGrp="1"/>
          </p:cNvSpPr>
          <p:nvPr>
            <p:ph type="body" sz="quarter" idx="17"/>
          </p:nvPr>
        </p:nvSpPr>
        <p:spPr/>
        <p:txBody>
          <a:bodyPr/>
          <a:lstStyle/>
          <a:p>
            <a:endParaRPr lang="en-GB" dirty="0"/>
          </a:p>
        </p:txBody>
      </p:sp>
      <p:sp>
        <p:nvSpPr>
          <p:cNvPr id="20" name="Tijdelijke aanduiding voor tekst 19">
            <a:extLst>
              <a:ext uri="{FF2B5EF4-FFF2-40B4-BE49-F238E27FC236}">
                <a16:creationId xmlns:a16="http://schemas.microsoft.com/office/drawing/2014/main" id="{D02E4777-F762-E481-C3FA-285412F92A08}"/>
              </a:ext>
            </a:extLst>
          </p:cNvPr>
          <p:cNvSpPr>
            <a:spLocks noGrp="1"/>
          </p:cNvSpPr>
          <p:nvPr>
            <p:ph type="body" sz="quarter" idx="18"/>
          </p:nvPr>
        </p:nvSpPr>
        <p:spPr/>
        <p:txBody>
          <a:bodyPr/>
          <a:lstStyle/>
          <a:p>
            <a:endParaRPr lang="en-GB" dirty="0"/>
          </a:p>
        </p:txBody>
      </p:sp>
      <p:sp>
        <p:nvSpPr>
          <p:cNvPr id="6" name="Tijdelijke aanduiding voor tekst 5">
            <a:extLst>
              <a:ext uri="{FF2B5EF4-FFF2-40B4-BE49-F238E27FC236}">
                <a16:creationId xmlns:a16="http://schemas.microsoft.com/office/drawing/2014/main" id="{B6488EA4-686E-BDB7-2DC4-CD0723533B4D}"/>
              </a:ext>
            </a:extLst>
          </p:cNvPr>
          <p:cNvSpPr>
            <a:spLocks noGrp="1"/>
          </p:cNvSpPr>
          <p:nvPr>
            <p:ph type="body" sz="quarter" idx="10"/>
          </p:nvPr>
        </p:nvSpPr>
        <p:spPr>
          <a:xfrm>
            <a:off x="630253" y="2239963"/>
            <a:ext cx="6120000" cy="720000"/>
          </a:xfrm>
        </p:spPr>
        <p:txBody>
          <a:bodyPr/>
          <a:lstStyle/>
          <a:p>
            <a:pPr algn="l"/>
            <a:r>
              <a:rPr lang="de-DE" b="0" i="0" dirty="0">
                <a:solidFill>
                  <a:srgbClr val="555555"/>
                </a:solidFill>
                <a:effectLst/>
                <a:latin typeface="Montserrat" panose="00000500000000000000" pitchFamily="2" charset="0"/>
              </a:rPr>
              <a:t>Triad </a:t>
            </a:r>
            <a:r>
              <a:rPr lang="de-DE" b="0" i="0" dirty="0" err="1">
                <a:solidFill>
                  <a:srgbClr val="555555"/>
                </a:solidFill>
                <a:effectLst/>
                <a:latin typeface="Montserrat" panose="00000500000000000000" pitchFamily="2" charset="0"/>
              </a:rPr>
              <a:t>Spectroscopy</a:t>
            </a:r>
            <a:r>
              <a:rPr lang="de-DE" b="0" i="0" dirty="0">
                <a:solidFill>
                  <a:srgbClr val="555555"/>
                </a:solidFill>
                <a:effectLst/>
                <a:latin typeface="Montserrat" panose="00000500000000000000" pitchFamily="2" charset="0"/>
              </a:rPr>
              <a:t> Sensor</a:t>
            </a:r>
          </a:p>
        </p:txBody>
      </p:sp>
      <p:sp>
        <p:nvSpPr>
          <p:cNvPr id="19" name="Tijdelijke aanduiding voor tekst 18">
            <a:extLst>
              <a:ext uri="{FF2B5EF4-FFF2-40B4-BE49-F238E27FC236}">
                <a16:creationId xmlns:a16="http://schemas.microsoft.com/office/drawing/2014/main" id="{51BE0CFA-3C8E-CD5C-2107-4E3ACDA8863E}"/>
              </a:ext>
            </a:extLst>
          </p:cNvPr>
          <p:cNvSpPr>
            <a:spLocks noGrp="1"/>
          </p:cNvSpPr>
          <p:nvPr>
            <p:ph type="body" sz="quarter" idx="12"/>
          </p:nvPr>
        </p:nvSpPr>
        <p:spPr>
          <a:xfrm>
            <a:off x="6715839" y="2239963"/>
            <a:ext cx="36000" cy="720000"/>
          </a:xfrm>
        </p:spPr>
        <p:txBody>
          <a:bodyPr/>
          <a:lstStyle/>
          <a:p>
            <a:endParaRPr lang="en-GB" dirty="0"/>
          </a:p>
        </p:txBody>
      </p:sp>
      <p:sp>
        <p:nvSpPr>
          <p:cNvPr id="17" name="Tijdelijke aanduiding voor tekst 16">
            <a:extLst>
              <a:ext uri="{FF2B5EF4-FFF2-40B4-BE49-F238E27FC236}">
                <a16:creationId xmlns:a16="http://schemas.microsoft.com/office/drawing/2014/main" id="{60434FE7-8A84-5B7A-7FF3-1ED2BD47DB17}"/>
              </a:ext>
            </a:extLst>
          </p:cNvPr>
          <p:cNvSpPr>
            <a:spLocks noGrp="1"/>
          </p:cNvSpPr>
          <p:nvPr>
            <p:ph type="body" sz="quarter" idx="15"/>
          </p:nvPr>
        </p:nvSpPr>
        <p:spPr/>
        <p:txBody>
          <a:bodyPr/>
          <a:lstStyle/>
          <a:p>
            <a:endParaRPr lang="en-GB" dirty="0"/>
          </a:p>
        </p:txBody>
      </p:sp>
      <p:sp>
        <p:nvSpPr>
          <p:cNvPr id="5" name="Titel 4">
            <a:extLst>
              <a:ext uri="{FF2B5EF4-FFF2-40B4-BE49-F238E27FC236}">
                <a16:creationId xmlns:a16="http://schemas.microsoft.com/office/drawing/2014/main" id="{6F2B2562-FE65-E84A-7E0F-BFEAC4361566}"/>
              </a:ext>
            </a:extLst>
          </p:cNvPr>
          <p:cNvSpPr>
            <a:spLocks noGrp="1"/>
          </p:cNvSpPr>
          <p:nvPr>
            <p:ph type="title"/>
          </p:nvPr>
        </p:nvSpPr>
        <p:spPr>
          <a:xfrm>
            <a:off x="495299" y="530225"/>
            <a:ext cx="6254954" cy="1325563"/>
          </a:xfrm>
        </p:spPr>
        <p:txBody>
          <a:bodyPr/>
          <a:lstStyle/>
          <a:p>
            <a:r>
              <a:rPr lang="en-GB" dirty="0"/>
              <a:t>AS7265x</a:t>
            </a:r>
          </a:p>
        </p:txBody>
      </p:sp>
      <p:sp>
        <p:nvSpPr>
          <p:cNvPr id="50" name="Tijdelijke aanduiding voor datum 49">
            <a:extLst>
              <a:ext uri="{FF2B5EF4-FFF2-40B4-BE49-F238E27FC236}">
                <a16:creationId xmlns:a16="http://schemas.microsoft.com/office/drawing/2014/main" id="{6A050CE1-4C1D-790F-C3F1-271CADCC6D42}"/>
              </a:ext>
            </a:extLst>
          </p:cNvPr>
          <p:cNvSpPr>
            <a:spLocks noGrp="1"/>
          </p:cNvSpPr>
          <p:nvPr>
            <p:ph type="dt" sz="half" idx="2"/>
          </p:nvPr>
        </p:nvSpPr>
        <p:spPr>
          <a:xfrm>
            <a:off x="-231841" y="6307710"/>
            <a:ext cx="2743200" cy="365125"/>
          </a:xfrm>
        </p:spPr>
        <p:txBody>
          <a:bodyPr/>
          <a:lstStyle/>
          <a:p>
            <a:fld id="{11C46323-B0F5-43CA-81C2-989342DC0C48}" type="datetime1">
              <a:rPr lang="en-GB" smtClean="0"/>
              <a:pPr/>
              <a:t>06/09/2024</a:t>
            </a:fld>
            <a:endParaRPr lang="en-GB" dirty="0"/>
          </a:p>
        </p:txBody>
      </p:sp>
      <p:sp>
        <p:nvSpPr>
          <p:cNvPr id="48" name="Tijdelijke aanduiding voor voettekst 47">
            <a:extLst>
              <a:ext uri="{FF2B5EF4-FFF2-40B4-BE49-F238E27FC236}">
                <a16:creationId xmlns:a16="http://schemas.microsoft.com/office/drawing/2014/main" id="{BB87E5B1-161F-D487-E6FC-95CB0AFAE898}"/>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49" name="Tijdelijke aanduiding voor dianummer 48">
            <a:extLst>
              <a:ext uri="{FF2B5EF4-FFF2-40B4-BE49-F238E27FC236}">
                <a16:creationId xmlns:a16="http://schemas.microsoft.com/office/drawing/2014/main" id="{8A8C131B-AEBB-A4F4-A314-66DF4DA24D97}"/>
              </a:ext>
            </a:extLst>
          </p:cNvPr>
          <p:cNvSpPr>
            <a:spLocks noGrp="1"/>
          </p:cNvSpPr>
          <p:nvPr>
            <p:ph type="sldNum" sz="quarter" idx="4"/>
          </p:nvPr>
        </p:nvSpPr>
        <p:spPr>
          <a:xfrm>
            <a:off x="11032276" y="6307710"/>
            <a:ext cx="540000" cy="360000"/>
          </a:xfrm>
        </p:spPr>
        <p:txBody>
          <a:bodyPr/>
          <a:lstStyle/>
          <a:p>
            <a:r>
              <a:rPr lang="en-GB"/>
              <a:t>7</a:t>
            </a:r>
            <a:endParaRPr lang="en-GB" dirty="0"/>
          </a:p>
        </p:txBody>
      </p:sp>
      <p:pic>
        <p:nvPicPr>
          <p:cNvPr id="4102" name="Picture 6" descr="SparkFun Triad Spectroscopy Sensor - AS7265x (Qwiic)">
            <a:extLst>
              <a:ext uri="{FF2B5EF4-FFF2-40B4-BE49-F238E27FC236}">
                <a16:creationId xmlns:a16="http://schemas.microsoft.com/office/drawing/2014/main" id="{63A38D20-62B7-CDA4-9DF6-5D00F11E806B}"/>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4024" r="40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cxnSp>
        <p:nvCxnSpPr>
          <p:cNvPr id="3" name="Rechte verbindingslijn met pijl 2">
            <a:extLst>
              <a:ext uri="{FF2B5EF4-FFF2-40B4-BE49-F238E27FC236}">
                <a16:creationId xmlns:a16="http://schemas.microsoft.com/office/drawing/2014/main" id="{DEF5CCA0-CCF0-C37D-3F8F-04E34562B31F}"/>
              </a:ext>
            </a:extLst>
          </p:cNvPr>
          <p:cNvCxnSpPr/>
          <p:nvPr/>
        </p:nvCxnSpPr>
        <p:spPr>
          <a:xfrm flipV="1">
            <a:off x="8839200" y="1515533"/>
            <a:ext cx="0" cy="144443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Rechte verbindingslijn met pijl 3">
            <a:extLst>
              <a:ext uri="{FF2B5EF4-FFF2-40B4-BE49-F238E27FC236}">
                <a16:creationId xmlns:a16="http://schemas.microsoft.com/office/drawing/2014/main" id="{6C90D16D-E83E-FD14-AC0E-5BB13B58E0E7}"/>
              </a:ext>
            </a:extLst>
          </p:cNvPr>
          <p:cNvCxnSpPr/>
          <p:nvPr/>
        </p:nvCxnSpPr>
        <p:spPr>
          <a:xfrm flipV="1">
            <a:off x="9711267" y="927908"/>
            <a:ext cx="0" cy="144443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a:extLst>
              <a:ext uri="{FF2B5EF4-FFF2-40B4-BE49-F238E27FC236}">
                <a16:creationId xmlns:a16="http://schemas.microsoft.com/office/drawing/2014/main" id="{2A0C9F57-DAE8-E6CD-4880-CA54C1FDE87E}"/>
              </a:ext>
            </a:extLst>
          </p:cNvPr>
          <p:cNvCxnSpPr/>
          <p:nvPr/>
        </p:nvCxnSpPr>
        <p:spPr>
          <a:xfrm flipV="1">
            <a:off x="9880600" y="1848227"/>
            <a:ext cx="0" cy="144443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D8FD0CC9-BB54-1817-141A-E884669CEDFB}"/>
              </a:ext>
            </a:extLst>
          </p:cNvPr>
          <p:cNvCxnSpPr/>
          <p:nvPr/>
        </p:nvCxnSpPr>
        <p:spPr>
          <a:xfrm flipV="1">
            <a:off x="9042400" y="1021041"/>
            <a:ext cx="0" cy="1444430"/>
          </a:xfrm>
          <a:prstGeom prst="straightConnector1">
            <a:avLst/>
          </a:prstGeom>
          <a:ln w="762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Rechte verbindingslijn met pijl 8">
            <a:extLst>
              <a:ext uri="{FF2B5EF4-FFF2-40B4-BE49-F238E27FC236}">
                <a16:creationId xmlns:a16="http://schemas.microsoft.com/office/drawing/2014/main" id="{70AEEBF2-86B7-88DF-9381-C9922473E0EE}"/>
              </a:ext>
            </a:extLst>
          </p:cNvPr>
          <p:cNvCxnSpPr/>
          <p:nvPr/>
        </p:nvCxnSpPr>
        <p:spPr>
          <a:xfrm flipV="1">
            <a:off x="10092266" y="1395908"/>
            <a:ext cx="0" cy="1444430"/>
          </a:xfrm>
          <a:prstGeom prst="straightConnector1">
            <a:avLst/>
          </a:prstGeom>
          <a:ln w="762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F4634581-D3A4-0563-28EE-266EB71AEA30}"/>
              </a:ext>
            </a:extLst>
          </p:cNvPr>
          <p:cNvCxnSpPr/>
          <p:nvPr/>
        </p:nvCxnSpPr>
        <p:spPr>
          <a:xfrm flipV="1">
            <a:off x="9228667" y="1984570"/>
            <a:ext cx="0" cy="1444430"/>
          </a:xfrm>
          <a:prstGeom prst="straightConnector1">
            <a:avLst/>
          </a:prstGeom>
          <a:ln w="762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95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r>
              <a:rPr lang="en-GB" dirty="0"/>
              <a:t>Broad spectrum light emitted</a:t>
            </a:r>
          </a:p>
          <a:p>
            <a:endParaRPr lang="en-GB" dirty="0"/>
          </a:p>
          <a:p>
            <a:r>
              <a:rPr lang="en-GB" dirty="0"/>
              <a:t>Part absorbed by solution</a:t>
            </a:r>
          </a:p>
          <a:p>
            <a:endParaRPr lang="en-GB" dirty="0"/>
          </a:p>
          <a:p>
            <a:r>
              <a:rPr lang="en-GB" dirty="0"/>
              <a:t>Sensor sees what is left over</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Measuring the spectrum</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2052" name="Picture 4">
            <a:extLst>
              <a:ext uri="{FF2B5EF4-FFF2-40B4-BE49-F238E27FC236}">
                <a16:creationId xmlns:a16="http://schemas.microsoft.com/office/drawing/2014/main" id="{6ED92196-1A3C-D35A-DAEF-B28BAB48FDDC}"/>
              </a:ext>
              <a:ext uri="{C183D7F6-B498-43B3-948B-1728B52AA6E4}">
                <adec:decorative xmlns:adec="http://schemas.microsoft.com/office/drawing/2017/decorative" val="0"/>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47611" b="-47611"/>
          <a:stretch/>
        </p:blipFill>
        <p:spPr bwMode="auto">
          <a:xfrm>
            <a:off x="263526" y="185165"/>
            <a:ext cx="4960407" cy="54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500117"/>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r>
              <a:rPr lang="en-GB" dirty="0"/>
              <a:t>Redirect light through channels</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Measuring the spectrum</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2052" name="Picture 4">
            <a:extLst>
              <a:ext uri="{FF2B5EF4-FFF2-40B4-BE49-F238E27FC236}">
                <a16:creationId xmlns:a16="http://schemas.microsoft.com/office/drawing/2014/main" id="{6ED92196-1A3C-D35A-DAEF-B28BAB48FDDC}"/>
              </a:ext>
              <a:ext uri="{C183D7F6-B498-43B3-948B-1728B52AA6E4}">
                <adec:decorative xmlns:adec="http://schemas.microsoft.com/office/drawing/2017/decorative" val="0"/>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2859" b="2859"/>
          <a:stretch/>
        </p:blipFill>
        <p:spPr bwMode="auto">
          <a:xfrm>
            <a:off x="364067" y="530225"/>
            <a:ext cx="4648200" cy="5137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065892"/>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Promotor: Prof. </a:t>
            </a:r>
            <a:r>
              <a:rPr lang="en-GB" dirty="0" err="1"/>
              <a:t>dr.</a:t>
            </a:r>
            <a:r>
              <a:rPr lang="en-GB" dirty="0"/>
              <a:t> </a:t>
            </a:r>
            <a:r>
              <a:rPr lang="en-GB" dirty="0" err="1"/>
              <a:t>ir</a:t>
            </a:r>
            <a:r>
              <a:rPr lang="en-GB" dirty="0"/>
              <a:t> Abdellah Touhafi</a:t>
            </a:r>
          </a:p>
          <a:p>
            <a:r>
              <a:rPr lang="en-GB" dirty="0"/>
              <a:t>Supervisor: Ir. Souhail Fatimi</a:t>
            </a:r>
          </a:p>
          <a:p>
            <a:endParaRPr lang="en-GB" dirty="0"/>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Introduction</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2530002792"/>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r>
              <a:rPr lang="en-GB" dirty="0"/>
              <a:t>Redirect light through channels</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Measuring the spectrum</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2052" name="Picture 4">
            <a:extLst>
              <a:ext uri="{FF2B5EF4-FFF2-40B4-BE49-F238E27FC236}">
                <a16:creationId xmlns:a16="http://schemas.microsoft.com/office/drawing/2014/main" id="{6ED92196-1A3C-D35A-DAEF-B28BAB48FDDC}"/>
              </a:ext>
              <a:ext uri="{C183D7F6-B498-43B3-948B-1728B52AA6E4}">
                <adec:decorative xmlns:adec="http://schemas.microsoft.com/office/drawing/2017/decorative" val="0"/>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2859" b="2859"/>
          <a:stretch/>
        </p:blipFill>
        <p:spPr bwMode="auto">
          <a:xfrm>
            <a:off x="364067" y="530225"/>
            <a:ext cx="4648200" cy="5137330"/>
          </a:xfrm>
          <a:prstGeom prst="rect">
            <a:avLst/>
          </a:prstGeom>
          <a:noFill/>
          <a:extLst>
            <a:ext uri="{909E8E84-426E-40DD-AFC4-6F175D3DCCD1}">
              <a14:hiddenFill xmlns:a14="http://schemas.microsoft.com/office/drawing/2010/main">
                <a:solidFill>
                  <a:srgbClr val="FFFFFF"/>
                </a:solidFill>
              </a14:hiddenFill>
            </a:ext>
          </a:extLst>
        </p:spPr>
      </p:pic>
      <p:sp>
        <p:nvSpPr>
          <p:cNvPr id="3" name="Stroomdiagram: Scheidingslijn 2">
            <a:extLst>
              <a:ext uri="{FF2B5EF4-FFF2-40B4-BE49-F238E27FC236}">
                <a16:creationId xmlns:a16="http://schemas.microsoft.com/office/drawing/2014/main" id="{FA616FC4-6147-8668-EA7C-BED746139564}"/>
              </a:ext>
            </a:extLst>
          </p:cNvPr>
          <p:cNvSpPr/>
          <p:nvPr/>
        </p:nvSpPr>
        <p:spPr>
          <a:xfrm rot="16200000">
            <a:off x="-57447" y="1967673"/>
            <a:ext cx="5758920" cy="909174"/>
          </a:xfrm>
          <a:prstGeom prst="flowChartTerminator">
            <a:avLst/>
          </a:prstGeom>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Rechthoek 3">
            <a:extLst>
              <a:ext uri="{FF2B5EF4-FFF2-40B4-BE49-F238E27FC236}">
                <a16:creationId xmlns:a16="http://schemas.microsoft.com/office/drawing/2014/main" id="{26FDC73A-5FE4-6E01-B44E-9D35190F2503}"/>
              </a:ext>
            </a:extLst>
          </p:cNvPr>
          <p:cNvSpPr/>
          <p:nvPr/>
        </p:nvSpPr>
        <p:spPr>
          <a:xfrm>
            <a:off x="1964267" y="-855133"/>
            <a:ext cx="2032000" cy="12107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80884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r>
              <a:rPr lang="en-GB" dirty="0"/>
              <a:t>Redirect light through channels</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Measuring the spectrum</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11" name="Tijdelijke aanduiding voor afbeelding 10" descr="Afbeelding met schets, diagram, Technische tekening, tekening&#10;&#10;Automatisch gegenereerde beschrijving">
            <a:extLst>
              <a:ext uri="{FF2B5EF4-FFF2-40B4-BE49-F238E27FC236}">
                <a16:creationId xmlns:a16="http://schemas.microsoft.com/office/drawing/2014/main" id="{CC10F0C6-75FE-61BF-84E1-FAF87822206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994" r="-4994"/>
          <a:stretch/>
        </p:blipFill>
        <p:spPr/>
      </p:pic>
    </p:spTree>
    <p:extLst>
      <p:ext uri="{BB962C8B-B14F-4D97-AF65-F5344CB8AC3E}">
        <p14:creationId xmlns:p14="http://schemas.microsoft.com/office/powerpoint/2010/main" val="353774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97D5E163-822A-FD89-B988-3493077AFAB6}"/>
              </a:ext>
            </a:extLst>
          </p:cNvPr>
          <p:cNvPicPr>
            <a:picLocks noGrp="1" noChangeAspect="1"/>
          </p:cNvPicPr>
          <p:nvPr>
            <p:ph type="pic" sz="quarter" idx="14"/>
          </p:nvPr>
        </p:nvPicPr>
        <p:blipFill>
          <a:blip r:embed="rId3"/>
          <a:stretch/>
        </p:blipFill>
        <p:spPr>
          <a:xfrm>
            <a:off x="2166764" y="2024062"/>
            <a:ext cx="6362310" cy="4103690"/>
          </a:xfr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0" y="530225"/>
            <a:ext cx="7092494" cy="1325563"/>
          </a:xfrm>
        </p:spPr>
        <p:txBody>
          <a:bodyPr anchor="ctr">
            <a:normAutofit/>
          </a:bodyPr>
          <a:lstStyle/>
          <a:p>
            <a:r>
              <a:rPr lang="en-GB" dirty="0"/>
              <a:t>Measuring the spectrum</a:t>
            </a:r>
          </a:p>
        </p:txBody>
      </p:sp>
      <p:sp>
        <p:nvSpPr>
          <p:cNvPr id="16" name="Date Placeholder 3">
            <a:extLst>
              <a:ext uri="{FF2B5EF4-FFF2-40B4-BE49-F238E27FC236}">
                <a16:creationId xmlns:a16="http://schemas.microsoft.com/office/drawing/2014/main" id="{686447EA-F542-C5B7-6A76-E141399F147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Tree>
    <p:extLst>
      <p:ext uri="{BB962C8B-B14F-4D97-AF65-F5344CB8AC3E}">
        <p14:creationId xmlns:p14="http://schemas.microsoft.com/office/powerpoint/2010/main" val="179745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97D5E163-822A-FD89-B988-3493077AFAB6}"/>
              </a:ext>
            </a:extLst>
          </p:cNvPr>
          <p:cNvPicPr>
            <a:picLocks noGrp="1" noChangeAspect="1"/>
          </p:cNvPicPr>
          <p:nvPr>
            <p:ph type="pic" sz="quarter" idx="14"/>
          </p:nvPr>
        </p:nvPicPr>
        <p:blipFill>
          <a:blip r:embed="rId3"/>
          <a:stretch/>
        </p:blipFill>
        <p:spPr>
          <a:xfrm>
            <a:off x="2166764" y="2024062"/>
            <a:ext cx="6362310" cy="4103690"/>
          </a:xfr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0" y="530225"/>
            <a:ext cx="7092494" cy="1325563"/>
          </a:xfrm>
        </p:spPr>
        <p:txBody>
          <a:bodyPr anchor="ctr">
            <a:normAutofit/>
          </a:bodyPr>
          <a:lstStyle/>
          <a:p>
            <a:r>
              <a:rPr lang="en-GB" dirty="0"/>
              <a:t>Measuring the spectrum – Tap Water</a:t>
            </a:r>
          </a:p>
        </p:txBody>
      </p:sp>
      <p:sp>
        <p:nvSpPr>
          <p:cNvPr id="16" name="Date Placeholder 3">
            <a:extLst>
              <a:ext uri="{FF2B5EF4-FFF2-40B4-BE49-F238E27FC236}">
                <a16:creationId xmlns:a16="http://schemas.microsoft.com/office/drawing/2014/main" id="{686447EA-F542-C5B7-6A76-E141399F147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Tree>
    <p:extLst>
      <p:ext uri="{BB962C8B-B14F-4D97-AF65-F5344CB8AC3E}">
        <p14:creationId xmlns:p14="http://schemas.microsoft.com/office/powerpoint/2010/main" val="411595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97D5E163-822A-FD89-B988-3493077AFAB6}"/>
              </a:ext>
            </a:extLst>
          </p:cNvPr>
          <p:cNvPicPr>
            <a:picLocks noGrp="1" noChangeAspect="1"/>
          </p:cNvPicPr>
          <p:nvPr>
            <p:ph type="pic" sz="quarter" idx="14"/>
          </p:nvPr>
        </p:nvPicPr>
        <p:blipFill>
          <a:blip r:embed="rId3"/>
          <a:stretch/>
        </p:blipFill>
        <p:spPr>
          <a:xfrm>
            <a:off x="2166764" y="2024062"/>
            <a:ext cx="6362310" cy="4103690"/>
          </a:xfr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0" y="530225"/>
            <a:ext cx="7092494" cy="1325563"/>
          </a:xfrm>
        </p:spPr>
        <p:txBody>
          <a:bodyPr anchor="ctr">
            <a:normAutofit/>
          </a:bodyPr>
          <a:lstStyle/>
          <a:p>
            <a:r>
              <a:rPr lang="en-GB" dirty="0"/>
              <a:t>Measuring the spectrum – Tap Water</a:t>
            </a:r>
          </a:p>
        </p:txBody>
      </p:sp>
      <p:sp>
        <p:nvSpPr>
          <p:cNvPr id="16" name="Date Placeholder 3">
            <a:extLst>
              <a:ext uri="{FF2B5EF4-FFF2-40B4-BE49-F238E27FC236}">
                <a16:creationId xmlns:a16="http://schemas.microsoft.com/office/drawing/2014/main" id="{686447EA-F542-C5B7-6A76-E141399F147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
        <p:nvSpPr>
          <p:cNvPr id="2" name="Ovaal 1">
            <a:extLst>
              <a:ext uri="{FF2B5EF4-FFF2-40B4-BE49-F238E27FC236}">
                <a16:creationId xmlns:a16="http://schemas.microsoft.com/office/drawing/2014/main" id="{777742CD-C33C-64DF-983B-36C6738E0F0D}"/>
              </a:ext>
            </a:extLst>
          </p:cNvPr>
          <p:cNvSpPr/>
          <p:nvPr/>
        </p:nvSpPr>
        <p:spPr>
          <a:xfrm>
            <a:off x="4835994" y="5410201"/>
            <a:ext cx="1437147" cy="1077510"/>
          </a:xfrm>
          <a:prstGeom prst="ellipse">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Ovaal 3">
            <a:extLst>
              <a:ext uri="{FF2B5EF4-FFF2-40B4-BE49-F238E27FC236}">
                <a16:creationId xmlns:a16="http://schemas.microsoft.com/office/drawing/2014/main" id="{C56561CD-958F-FBE4-945D-3D71E3DEA20B}"/>
              </a:ext>
            </a:extLst>
          </p:cNvPr>
          <p:cNvSpPr/>
          <p:nvPr/>
        </p:nvSpPr>
        <p:spPr>
          <a:xfrm>
            <a:off x="1811867" y="2024062"/>
            <a:ext cx="1185333" cy="4356757"/>
          </a:xfrm>
          <a:prstGeom prst="ellipse">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1056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97D5E163-822A-FD89-B988-3493077AFA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p:blipFill>
        <p:spPr>
          <a:xfrm>
            <a:off x="2166764" y="2024062"/>
            <a:ext cx="6362310" cy="4103690"/>
          </a:xfr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0" y="530225"/>
            <a:ext cx="7092494" cy="1325563"/>
          </a:xfrm>
        </p:spPr>
        <p:txBody>
          <a:bodyPr anchor="ctr">
            <a:normAutofit/>
          </a:bodyPr>
          <a:lstStyle/>
          <a:p>
            <a:r>
              <a:rPr lang="en-GB" dirty="0"/>
              <a:t>Measuring the spectrum – Tap Water</a:t>
            </a:r>
          </a:p>
        </p:txBody>
      </p:sp>
      <p:sp>
        <p:nvSpPr>
          <p:cNvPr id="16" name="Date Placeholder 3">
            <a:extLst>
              <a:ext uri="{FF2B5EF4-FFF2-40B4-BE49-F238E27FC236}">
                <a16:creationId xmlns:a16="http://schemas.microsoft.com/office/drawing/2014/main" id="{686447EA-F542-C5B7-6A76-E141399F147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Tree>
    <p:extLst>
      <p:ext uri="{BB962C8B-B14F-4D97-AF65-F5344CB8AC3E}">
        <p14:creationId xmlns:p14="http://schemas.microsoft.com/office/powerpoint/2010/main" val="414129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97D5E163-822A-FD89-B988-3493077AFA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p:blipFill>
        <p:spPr>
          <a:xfrm>
            <a:off x="2166764" y="2024062"/>
            <a:ext cx="6362310" cy="4103690"/>
          </a:xfr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0" y="530225"/>
            <a:ext cx="7092494" cy="1325563"/>
          </a:xfrm>
        </p:spPr>
        <p:txBody>
          <a:bodyPr anchor="ctr">
            <a:normAutofit/>
          </a:bodyPr>
          <a:lstStyle/>
          <a:p>
            <a:r>
              <a:rPr lang="en-GB" dirty="0"/>
              <a:t>Measuring the spectrum – Tap Water</a:t>
            </a:r>
          </a:p>
        </p:txBody>
      </p:sp>
      <p:sp>
        <p:nvSpPr>
          <p:cNvPr id="16" name="Date Placeholder 3">
            <a:extLst>
              <a:ext uri="{FF2B5EF4-FFF2-40B4-BE49-F238E27FC236}">
                <a16:creationId xmlns:a16="http://schemas.microsoft.com/office/drawing/2014/main" id="{686447EA-F542-C5B7-6A76-E141399F147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pic>
        <p:nvPicPr>
          <p:cNvPr id="4" name="Afbeelding 3">
            <a:extLst>
              <a:ext uri="{FF2B5EF4-FFF2-40B4-BE49-F238E27FC236}">
                <a16:creationId xmlns:a16="http://schemas.microsoft.com/office/drawing/2014/main" id="{2C8F7A7C-8461-A5B2-38A0-1C2E72B893F7}"/>
              </a:ext>
            </a:extLst>
          </p:cNvPr>
          <p:cNvPicPr>
            <a:picLocks noChangeAspect="1"/>
          </p:cNvPicPr>
          <p:nvPr/>
        </p:nvPicPr>
        <p:blipFill>
          <a:blip r:embed="rId4"/>
          <a:stretch>
            <a:fillRect/>
          </a:stretch>
        </p:blipFill>
        <p:spPr>
          <a:xfrm>
            <a:off x="7784891" y="316430"/>
            <a:ext cx="3911809" cy="341526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4649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97D5E163-822A-FD89-B988-3493077AFA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p:blipFill>
        <p:spPr>
          <a:xfrm>
            <a:off x="2166764" y="2024062"/>
            <a:ext cx="6362310" cy="4103690"/>
          </a:xfr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0" y="530225"/>
            <a:ext cx="7092494" cy="1325563"/>
          </a:xfrm>
        </p:spPr>
        <p:txBody>
          <a:bodyPr anchor="ctr">
            <a:normAutofit/>
          </a:bodyPr>
          <a:lstStyle/>
          <a:p>
            <a:r>
              <a:rPr lang="en-GB" dirty="0"/>
              <a:t>Measuring the spectrum – Tap Water</a:t>
            </a:r>
          </a:p>
        </p:txBody>
      </p:sp>
      <p:sp>
        <p:nvSpPr>
          <p:cNvPr id="16" name="Date Placeholder 3">
            <a:extLst>
              <a:ext uri="{FF2B5EF4-FFF2-40B4-BE49-F238E27FC236}">
                <a16:creationId xmlns:a16="http://schemas.microsoft.com/office/drawing/2014/main" id="{686447EA-F542-C5B7-6A76-E141399F147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pic>
        <p:nvPicPr>
          <p:cNvPr id="4" name="Afbeelding 3">
            <a:extLst>
              <a:ext uri="{FF2B5EF4-FFF2-40B4-BE49-F238E27FC236}">
                <a16:creationId xmlns:a16="http://schemas.microsoft.com/office/drawing/2014/main" id="{2C8F7A7C-8461-A5B2-38A0-1C2E72B893F7}"/>
              </a:ext>
            </a:extLst>
          </p:cNvPr>
          <p:cNvPicPr>
            <a:picLocks noChangeAspect="1"/>
          </p:cNvPicPr>
          <p:nvPr/>
        </p:nvPicPr>
        <p:blipFill>
          <a:blip r:embed="rId4"/>
          <a:stretch>
            <a:fillRect/>
          </a:stretch>
        </p:blipFill>
        <p:spPr>
          <a:xfrm>
            <a:off x="7784891" y="316430"/>
            <a:ext cx="3911809" cy="341526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Ovaal 1">
            <a:extLst>
              <a:ext uri="{FF2B5EF4-FFF2-40B4-BE49-F238E27FC236}">
                <a16:creationId xmlns:a16="http://schemas.microsoft.com/office/drawing/2014/main" id="{8FB2A358-7ACB-64B3-9FB8-2590A05938B7}"/>
              </a:ext>
            </a:extLst>
          </p:cNvPr>
          <p:cNvSpPr/>
          <p:nvPr/>
        </p:nvSpPr>
        <p:spPr>
          <a:xfrm>
            <a:off x="4835994" y="5240864"/>
            <a:ext cx="1437147" cy="1077510"/>
          </a:xfrm>
          <a:prstGeom prst="ellipse">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Tekstvak 4">
            <a:extLst>
              <a:ext uri="{FF2B5EF4-FFF2-40B4-BE49-F238E27FC236}">
                <a16:creationId xmlns:a16="http://schemas.microsoft.com/office/drawing/2014/main" id="{A5251891-8DA7-20D1-C792-95893597C059}"/>
              </a:ext>
            </a:extLst>
          </p:cNvPr>
          <p:cNvSpPr txBox="1"/>
          <p:nvPr/>
        </p:nvSpPr>
        <p:spPr>
          <a:xfrm>
            <a:off x="5068519" y="4691574"/>
            <a:ext cx="1289514"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TEST TUBE</a:t>
            </a:r>
            <a:endParaRPr lang="en-BE"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047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97D5E163-822A-FD89-B988-3493077AFA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p:blipFill>
        <p:spPr>
          <a:xfrm>
            <a:off x="2166764" y="2024062"/>
            <a:ext cx="6362310" cy="4103690"/>
          </a:xfr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0" y="530225"/>
            <a:ext cx="7092494" cy="1325563"/>
          </a:xfrm>
        </p:spPr>
        <p:txBody>
          <a:bodyPr anchor="ctr">
            <a:normAutofit/>
          </a:bodyPr>
          <a:lstStyle/>
          <a:p>
            <a:r>
              <a:rPr lang="en-GB" dirty="0"/>
              <a:t>Measuring the spectrum – Chlorophyll</a:t>
            </a:r>
          </a:p>
        </p:txBody>
      </p:sp>
      <p:sp>
        <p:nvSpPr>
          <p:cNvPr id="16" name="Date Placeholder 3">
            <a:extLst>
              <a:ext uri="{FF2B5EF4-FFF2-40B4-BE49-F238E27FC236}">
                <a16:creationId xmlns:a16="http://schemas.microsoft.com/office/drawing/2014/main" id="{686447EA-F542-C5B7-6A76-E141399F147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Tree>
    <p:extLst>
      <p:ext uri="{BB962C8B-B14F-4D97-AF65-F5344CB8AC3E}">
        <p14:creationId xmlns:p14="http://schemas.microsoft.com/office/powerpoint/2010/main" val="21821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97D5E163-822A-FD89-B988-3493077AFAB6}"/>
              </a:ext>
            </a:extLst>
          </p:cNvPr>
          <p:cNvPicPr>
            <a:picLocks noGrp="1" noChangeAspect="1"/>
          </p:cNvPicPr>
          <p:nvPr>
            <p:ph type="pic" sz="quarter" idx="14"/>
          </p:nvPr>
        </p:nvPicPr>
        <p:blipFill>
          <a:blip r:embed="rId3"/>
          <a:stretch/>
        </p:blipFill>
        <p:spPr>
          <a:xfrm>
            <a:off x="436083" y="2446867"/>
            <a:ext cx="5367966" cy="3462338"/>
          </a:xfr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0" y="530225"/>
            <a:ext cx="7092494" cy="1325563"/>
          </a:xfrm>
        </p:spPr>
        <p:txBody>
          <a:bodyPr anchor="ctr">
            <a:normAutofit/>
          </a:bodyPr>
          <a:lstStyle/>
          <a:p>
            <a:r>
              <a:rPr lang="en-GB" dirty="0"/>
              <a:t>Measuring the spectrum</a:t>
            </a:r>
          </a:p>
        </p:txBody>
      </p:sp>
      <p:sp>
        <p:nvSpPr>
          <p:cNvPr id="16" name="Date Placeholder 3">
            <a:extLst>
              <a:ext uri="{FF2B5EF4-FFF2-40B4-BE49-F238E27FC236}">
                <a16:creationId xmlns:a16="http://schemas.microsoft.com/office/drawing/2014/main" id="{686447EA-F542-C5B7-6A76-E141399F147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pic>
        <p:nvPicPr>
          <p:cNvPr id="2" name="Tijdelijke aanduiding voor inhoud 2">
            <a:extLst>
              <a:ext uri="{FF2B5EF4-FFF2-40B4-BE49-F238E27FC236}">
                <a16:creationId xmlns:a16="http://schemas.microsoft.com/office/drawing/2014/main" id="{649D1C14-4533-9F7F-811D-6C6222D59E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87953" y="2446867"/>
            <a:ext cx="5367966" cy="3462338"/>
          </a:xfrm>
          <a:prstGeom prst="rect">
            <a:avLst/>
          </a:prstGeom>
          <a:noFill/>
        </p:spPr>
      </p:pic>
    </p:spTree>
    <p:extLst>
      <p:ext uri="{BB962C8B-B14F-4D97-AF65-F5344CB8AC3E}">
        <p14:creationId xmlns:p14="http://schemas.microsoft.com/office/powerpoint/2010/main" val="257392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pPr marL="0" indent="0">
              <a:buNone/>
            </a:pPr>
            <a:r>
              <a:rPr lang="en-GB" dirty="0"/>
              <a:t>Detecting and quantifying:</a:t>
            </a:r>
          </a:p>
          <a:p>
            <a:r>
              <a:rPr lang="en-GB" dirty="0"/>
              <a:t>Algae</a:t>
            </a:r>
          </a:p>
          <a:p>
            <a:r>
              <a:rPr lang="en-GB" dirty="0"/>
              <a:t>Cyanobacteria</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Overarching Project</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2052" name="Picture 4" descr="https://en.wikipedia.org/wiki/File:Водоросли_пресноводного_водоема_2.jpg">
            <a:extLst>
              <a:ext uri="{FF2B5EF4-FFF2-40B4-BE49-F238E27FC236}">
                <a16:creationId xmlns:a16="http://schemas.microsoft.com/office/drawing/2014/main" id="{6ED92196-1A3C-D35A-DAEF-B28BAB48FDDC}"/>
              </a:ext>
              <a:ext uri="{C183D7F6-B498-43B3-948B-1728B52AA6E4}">
                <adec:decorative xmlns:adec="http://schemas.microsoft.com/office/drawing/2017/decorative" val="0"/>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5261" b="-5261"/>
          <a:stretch/>
        </p:blipFill>
        <p:spPr bwMode="auto">
          <a:xfrm>
            <a:off x="263526" y="185165"/>
            <a:ext cx="4960407" cy="548239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40AD8005-BD5B-1038-9A88-A5D27221D60C}"/>
              </a:ext>
            </a:extLst>
          </p:cNvPr>
          <p:cNvSpPr txBox="1"/>
          <p:nvPr/>
        </p:nvSpPr>
        <p:spPr>
          <a:xfrm>
            <a:off x="263526" y="5483007"/>
            <a:ext cx="4960408" cy="738664"/>
          </a:xfrm>
          <a:prstGeom prst="rect">
            <a:avLst/>
          </a:prstGeom>
          <a:noFill/>
        </p:spPr>
        <p:txBody>
          <a:bodyPr wrap="square" rtlCol="0">
            <a:spAutoFit/>
          </a:bodyPr>
          <a:lstStyle/>
          <a:p>
            <a:r>
              <a:rPr lang="de-DE" sz="1400" dirty="0" err="1">
                <a:solidFill>
                  <a:schemeClr val="bg1">
                    <a:lumMod val="50000"/>
                  </a:schemeClr>
                </a:solidFill>
              </a:rPr>
              <a:t>Author</a:t>
            </a:r>
            <a:r>
              <a:rPr lang="de-DE" sz="1400" dirty="0">
                <a:solidFill>
                  <a:schemeClr val="bg1">
                    <a:lumMod val="50000"/>
                  </a:schemeClr>
                </a:solidFill>
              </a:rPr>
              <a:t>: Alexander </a:t>
            </a:r>
            <a:r>
              <a:rPr lang="de-DE" sz="1400" dirty="0" err="1">
                <a:solidFill>
                  <a:schemeClr val="bg1">
                    <a:lumMod val="50000"/>
                  </a:schemeClr>
                </a:solidFill>
              </a:rPr>
              <a:t>Klepnev</a:t>
            </a:r>
            <a:r>
              <a:rPr lang="de-DE" sz="1400" dirty="0">
                <a:solidFill>
                  <a:schemeClr val="bg1">
                    <a:lumMod val="50000"/>
                  </a:schemeClr>
                </a:solidFill>
              </a:rPr>
              <a:t>; Source: https://en.wikipedia.org/wiki/File:</a:t>
            </a:r>
            <a:r>
              <a:rPr lang="az-Cyrl-AZ" sz="1400" dirty="0">
                <a:solidFill>
                  <a:schemeClr val="bg1">
                    <a:lumMod val="50000"/>
                  </a:schemeClr>
                </a:solidFill>
              </a:rPr>
              <a:t>Водоросли_пресноводного_водоема_2.</a:t>
            </a:r>
            <a:r>
              <a:rPr lang="de-DE" sz="1400" dirty="0" err="1">
                <a:solidFill>
                  <a:schemeClr val="bg1">
                    <a:lumMod val="50000"/>
                  </a:schemeClr>
                </a:solidFill>
              </a:rPr>
              <a:t>jpg</a:t>
            </a:r>
            <a:endParaRPr lang="en-BE" sz="1400" dirty="0">
              <a:solidFill>
                <a:schemeClr val="bg1">
                  <a:lumMod val="50000"/>
                </a:schemeClr>
              </a:solidFill>
            </a:endParaRPr>
          </a:p>
        </p:txBody>
      </p:sp>
    </p:spTree>
    <p:extLst>
      <p:ext uri="{BB962C8B-B14F-4D97-AF65-F5344CB8AC3E}">
        <p14:creationId xmlns:p14="http://schemas.microsoft.com/office/powerpoint/2010/main" val="2801858967"/>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97D5E163-822A-FD89-B988-3493077AFAB6}"/>
              </a:ext>
            </a:extLst>
          </p:cNvPr>
          <p:cNvPicPr>
            <a:picLocks noGrp="1" noChangeAspect="1"/>
          </p:cNvPicPr>
          <p:nvPr>
            <p:ph type="pic" sz="quarter" idx="14"/>
          </p:nvPr>
        </p:nvPicPr>
        <p:blipFill>
          <a:blip r:embed="rId3"/>
          <a:stretch/>
        </p:blipFill>
        <p:spPr>
          <a:xfrm>
            <a:off x="436083" y="2446867"/>
            <a:ext cx="5367966" cy="3462338"/>
          </a:xfr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0" y="530225"/>
            <a:ext cx="7092494" cy="1325563"/>
          </a:xfrm>
        </p:spPr>
        <p:txBody>
          <a:bodyPr anchor="ctr">
            <a:normAutofit/>
          </a:bodyPr>
          <a:lstStyle/>
          <a:p>
            <a:r>
              <a:rPr lang="en-GB" dirty="0"/>
              <a:t>Measuring the spectrum</a:t>
            </a:r>
          </a:p>
        </p:txBody>
      </p:sp>
      <p:sp>
        <p:nvSpPr>
          <p:cNvPr id="16" name="Date Placeholder 3">
            <a:extLst>
              <a:ext uri="{FF2B5EF4-FFF2-40B4-BE49-F238E27FC236}">
                <a16:creationId xmlns:a16="http://schemas.microsoft.com/office/drawing/2014/main" id="{686447EA-F542-C5B7-6A76-E141399F147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pic>
        <p:nvPicPr>
          <p:cNvPr id="2" name="Tijdelijke aanduiding voor inhoud 2">
            <a:extLst>
              <a:ext uri="{FF2B5EF4-FFF2-40B4-BE49-F238E27FC236}">
                <a16:creationId xmlns:a16="http://schemas.microsoft.com/office/drawing/2014/main" id="{649D1C14-4533-9F7F-811D-6C6222D59E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87953" y="2446867"/>
            <a:ext cx="5367966" cy="3462338"/>
          </a:xfrm>
          <a:prstGeom prst="rect">
            <a:avLst/>
          </a:prstGeom>
          <a:noFill/>
        </p:spPr>
      </p:pic>
      <p:pic>
        <p:nvPicPr>
          <p:cNvPr id="4" name="Picture 4">
            <a:extLst>
              <a:ext uri="{FF2B5EF4-FFF2-40B4-BE49-F238E27FC236}">
                <a16:creationId xmlns:a16="http://schemas.microsoft.com/office/drawing/2014/main" id="{49FEA58D-7FB5-9EA1-DD54-3F7B6A988DA7}"/>
              </a:ext>
              <a:ext uri="{C183D7F6-B498-43B3-948B-1728B52AA6E4}">
                <adec:decorative xmlns:adec="http://schemas.microsoft.com/office/drawing/2017/decorative" val="0"/>
              </a:ext>
            </a:extLst>
          </p:cNvPr>
          <p:cNvPicPr>
            <a:picLocks noChangeAspect="1" noChangeArrowheads="1"/>
          </p:cNvPicPr>
          <p:nvPr/>
        </p:nvPicPr>
        <p:blipFill rotWithShape="1">
          <a:blip r:embed="rId5">
            <a:extLst>
              <a:ext uri="{96DAC541-7B7A-43D3-8B79-37D633B846F1}">
                <asvg:svgBlip xmlns:asvg="http://schemas.microsoft.com/office/drawing/2016/SVG/main" r:embed="rId6"/>
              </a:ext>
            </a:extLst>
          </a:blip>
          <a:srcRect l="6105" t="6099" r="6003" b="18310"/>
          <a:stretch/>
        </p:blipFill>
        <p:spPr bwMode="auto">
          <a:xfrm>
            <a:off x="7695476" y="600340"/>
            <a:ext cx="3606800" cy="310197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2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97D5E163-822A-FD89-B988-3493077AFAB6}"/>
              </a:ext>
            </a:extLst>
          </p:cNvPr>
          <p:cNvPicPr>
            <a:picLocks noGrp="1" noChangeAspect="1"/>
          </p:cNvPicPr>
          <p:nvPr>
            <p:ph type="pic" sz="quarter" idx="14"/>
          </p:nvPr>
        </p:nvPicPr>
        <p:blipFill>
          <a:blip r:embed="rId3"/>
          <a:stretch/>
        </p:blipFill>
        <p:spPr>
          <a:xfrm>
            <a:off x="436083" y="2446867"/>
            <a:ext cx="5367966" cy="3462338"/>
          </a:xfr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0" y="530225"/>
            <a:ext cx="7092494" cy="1325563"/>
          </a:xfrm>
        </p:spPr>
        <p:txBody>
          <a:bodyPr anchor="ctr">
            <a:normAutofit/>
          </a:bodyPr>
          <a:lstStyle/>
          <a:p>
            <a:r>
              <a:rPr lang="en-GB" dirty="0"/>
              <a:t>Beer-Lambert Law</a:t>
            </a:r>
          </a:p>
        </p:txBody>
      </p:sp>
      <p:sp>
        <p:nvSpPr>
          <p:cNvPr id="16" name="Date Placeholder 3">
            <a:extLst>
              <a:ext uri="{FF2B5EF4-FFF2-40B4-BE49-F238E27FC236}">
                <a16:creationId xmlns:a16="http://schemas.microsoft.com/office/drawing/2014/main" id="{686447EA-F542-C5B7-6A76-E141399F147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pic>
        <p:nvPicPr>
          <p:cNvPr id="2" name="Tijdelijke aanduiding voor inhoud 2">
            <a:extLst>
              <a:ext uri="{FF2B5EF4-FFF2-40B4-BE49-F238E27FC236}">
                <a16:creationId xmlns:a16="http://schemas.microsoft.com/office/drawing/2014/main" id="{649D1C14-4533-9F7F-811D-6C6222D59E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87953" y="2446867"/>
            <a:ext cx="5367966" cy="3462338"/>
          </a:xfrm>
          <a:prstGeom prst="rect">
            <a:avLst/>
          </a:prstGeom>
          <a:noFill/>
        </p:spPr>
      </p:pic>
      <p:pic>
        <p:nvPicPr>
          <p:cNvPr id="4" name="Picture 4">
            <a:extLst>
              <a:ext uri="{FF2B5EF4-FFF2-40B4-BE49-F238E27FC236}">
                <a16:creationId xmlns:a16="http://schemas.microsoft.com/office/drawing/2014/main" id="{49FEA58D-7FB5-9EA1-DD54-3F7B6A988DA7}"/>
              </a:ext>
              <a:ext uri="{C183D7F6-B498-43B3-948B-1728B52AA6E4}">
                <adec:decorative xmlns:adec="http://schemas.microsoft.com/office/drawing/2017/decorative" val="0"/>
              </a:ext>
            </a:extLst>
          </p:cNvPr>
          <p:cNvPicPr>
            <a:picLocks noChangeAspect="1" noChangeArrowheads="1"/>
          </p:cNvPicPr>
          <p:nvPr/>
        </p:nvPicPr>
        <p:blipFill rotWithShape="1">
          <a:blip r:embed="rId5">
            <a:extLst>
              <a:ext uri="{96DAC541-7B7A-43D3-8B79-37D633B846F1}">
                <asvg:svgBlip xmlns:asvg="http://schemas.microsoft.com/office/drawing/2016/SVG/main" r:embed="rId6"/>
              </a:ext>
            </a:extLst>
          </a:blip>
          <a:srcRect l="6105" t="6099" r="6003" b="18310"/>
          <a:stretch/>
        </p:blipFill>
        <p:spPr bwMode="auto">
          <a:xfrm>
            <a:off x="7695476" y="600340"/>
            <a:ext cx="3606800" cy="310197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57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Pierre Bouguer: Made observations</a:t>
                </a:r>
              </a:p>
              <a:p>
                <a:r>
                  <a:rPr lang="en-GB" dirty="0"/>
                  <a:t>Johann Heinrich Lambert: Cited them and laid a foundation with assumption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𝑑𝐼</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𝐼𝑑𝑥</m:t>
                    </m:r>
                  </m:oMath>
                </a14:m>
                <a:endParaRPr lang="en-GB" dirty="0"/>
              </a:p>
              <a:p>
                <a:r>
                  <a:rPr lang="en-GB" dirty="0"/>
                  <a:t>August Beer:</a:t>
                </a:r>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282252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Pierre Bouguer: Made observations</a:t>
                </a:r>
              </a:p>
              <a:p>
                <a:r>
                  <a:rPr lang="en-GB" dirty="0"/>
                  <a:t>Johann Heinrich Lambert: Cited them and laid a foundation with assumption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𝑑𝐼</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𝐼𝑑𝑥</m:t>
                    </m:r>
                  </m:oMath>
                </a14:m>
                <a:endParaRPr lang="en-GB" dirty="0"/>
              </a:p>
              <a:p>
                <a:r>
                  <a:rPr lang="en-GB" dirty="0"/>
                  <a:t>August Beer:</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𝐼</m:t>
                                  </m:r>
                                </m:den>
                              </m:f>
                            </m:e>
                          </m:d>
                        </m:e>
                      </m:func>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r>
                        <a:rPr lang="en-US" i="1">
                          <a:latin typeface="Cambria Math" panose="02040503050406030204" pitchFamily="18" charset="0"/>
                          <a:ea typeface="Cambria Math" panose="02040503050406030204" pitchFamily="18" charset="0"/>
                        </a:rPr>
                        <m:t>ℓ</m:t>
                      </m:r>
                      <m:r>
                        <a:rPr lang="en-US" i="1">
                          <a:latin typeface="Cambria Math" panose="02040503050406030204" pitchFamily="18" charset="0"/>
                        </a:rPr>
                        <m:t>𝑐</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𝐼𝑛𝑡𝑒𝑛𝑠𝑖𝑡𝑦</m:t>
                      </m:r>
                    </m:oMath>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𝐴𝑏𝑠𝑜𝑟𝑏𝑎𝑛𝑐𝑒</m:t>
                      </m:r>
                    </m:oMath>
                    <m:oMath xmlns:m="http://schemas.openxmlformats.org/officeDocument/2006/math">
                      <m:r>
                        <a:rPr lang="en-US" b="0" i="1" smtClean="0">
                          <a:latin typeface="Cambria Math" panose="02040503050406030204" pitchFamily="18" charset="0"/>
                        </a:rPr>
                        <m:t>ℓ: </m:t>
                      </m:r>
                      <m:r>
                        <a:rPr lang="en-US" b="0" i="1" smtClean="0">
                          <a:latin typeface="Cambria Math" panose="02040503050406030204" pitchFamily="18" charset="0"/>
                        </a:rPr>
                        <m:t>𝑂𝑝𝑡𝑖𝑐𝑐𝑎𝑙</m:t>
                      </m:r>
                      <m:r>
                        <a:rPr lang="en-US" b="0" i="1" smtClean="0">
                          <a:latin typeface="Cambria Math" panose="02040503050406030204" pitchFamily="18" charset="0"/>
                        </a:rPr>
                        <m:t> </m:t>
                      </m:r>
                      <m:r>
                        <a:rPr lang="en-US" b="0" i="1" smtClean="0">
                          <a:latin typeface="Cambria Math" panose="02040503050406030204" pitchFamily="18" charset="0"/>
                        </a:rPr>
                        <m:t>𝐿𝑒𝑛𝑔𝑡h</m:t>
                      </m:r>
                    </m:oMath>
                    <m:oMath xmlns:m="http://schemas.openxmlformats.org/officeDocument/2006/math">
                      <m:r>
                        <a:rPr lang="en-US" b="0" i="1" smtClean="0">
                          <a:latin typeface="Cambria Math" panose="02040503050406030204" pitchFamily="18" charset="0"/>
                        </a:rPr>
                        <m:t>ℰ</m:t>
                      </m:r>
                      <m:r>
                        <a:rPr lang="en-US" b="0" i="1" smtClean="0">
                          <a:latin typeface="Cambria Math" panose="02040503050406030204" pitchFamily="18" charset="0"/>
                        </a:rPr>
                        <m:t>: </m:t>
                      </m:r>
                      <m:r>
                        <a:rPr lang="en-US" b="0" i="1" smtClean="0">
                          <a:latin typeface="Cambria Math" panose="02040503050406030204" pitchFamily="18" charset="0"/>
                        </a:rPr>
                        <m:t>𝑀𝑜𝑙𝑎𝑟</m:t>
                      </m:r>
                      <m:r>
                        <a:rPr lang="en-US" b="0" i="1" smtClean="0">
                          <a:latin typeface="Cambria Math" panose="02040503050406030204" pitchFamily="18" charset="0"/>
                        </a:rPr>
                        <m:t> </m:t>
                      </m:r>
                      <m:r>
                        <a:rPr lang="en-US" b="0" i="1" smtClean="0">
                          <a:latin typeface="Cambria Math" panose="02040503050406030204" pitchFamily="18" charset="0"/>
                        </a:rPr>
                        <m:t>𝑎𝑡𝑡𝑒𝑛𝑢𝑒𝑡𝑖𝑜𝑛</m:t>
                      </m:r>
                      <m:r>
                        <a:rPr lang="en-US" b="0" i="1" smtClean="0">
                          <a:latin typeface="Cambria Math" panose="02040503050406030204" pitchFamily="18" charset="0"/>
                        </a:rPr>
                        <m:t> </m:t>
                      </m:r>
                      <m:r>
                        <a:rPr lang="en-US" b="0" i="1" smtClean="0">
                          <a:latin typeface="Cambria Math" panose="02040503050406030204" pitchFamily="18" charset="0"/>
                        </a:rPr>
                        <m:t>𝑐𝑜𝑒𝑓𝑓𝑖𝑐𝑖𝑒𝑛𝑡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𝑎𝑏𝑠𝑜𝑝𝑡𝑖𝑣𝑖𝑡𝑦</m:t>
                          </m:r>
                        </m:e>
                      </m:d>
                    </m:oMath>
                    <m:oMath xmlns:m="http://schemas.openxmlformats.org/officeDocument/2006/math">
                      <m:r>
                        <a:rPr lang="en-US" b="0" i="1" smtClean="0">
                          <a:latin typeface="Cambria Math" panose="02040503050406030204" pitchFamily="18" charset="0"/>
                        </a:rPr>
                        <m:t>𝒞</m:t>
                      </m:r>
                      <m:r>
                        <a:rPr lang="en-US" b="0" i="1" smtClean="0">
                          <a:latin typeface="Cambria Math" panose="02040503050406030204" pitchFamily="18" charset="0"/>
                        </a:rPr>
                        <m:t>: </m:t>
                      </m:r>
                      <m:r>
                        <a:rPr lang="en-US" b="0" i="1" smtClean="0">
                          <a:latin typeface="Cambria Math" panose="02040503050406030204" pitchFamily="18" charset="0"/>
                        </a:rPr>
                        <m:t>𝐶𝑜𝑛𝑐𝑒𝑛𝑡𝑟𝑎𝑡𝑖𝑜𝑛</m:t>
                      </m:r>
                    </m:oMath>
                  </m:oMathPara>
                </a14:m>
                <a:endParaRPr lang="en-GB" dirty="0"/>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2747890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Pierre Bouguer: Made observations</a:t>
                </a:r>
              </a:p>
              <a:p>
                <a:r>
                  <a:rPr lang="en-GB" dirty="0"/>
                  <a:t>Johann Heinrich Lambert: Cited them and laid a foundation with assumption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𝑑𝐼</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𝐼𝑑𝑥</m:t>
                    </m:r>
                  </m:oMath>
                </a14:m>
                <a:endParaRPr lang="en-GB" dirty="0"/>
              </a:p>
              <a:p>
                <a:r>
                  <a:rPr lang="en-GB" dirty="0"/>
                  <a:t>August Beer:</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𝐼</m:t>
                                  </m:r>
                                </m:den>
                              </m:f>
                            </m:e>
                          </m:d>
                        </m:e>
                      </m:func>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r>
                        <a:rPr lang="en-US" i="1">
                          <a:latin typeface="Cambria Math" panose="02040503050406030204" pitchFamily="18" charset="0"/>
                          <a:ea typeface="Cambria Math" panose="02040503050406030204" pitchFamily="18" charset="0"/>
                        </a:rPr>
                        <m:t>ℓ</m:t>
                      </m:r>
                      <m:r>
                        <a:rPr lang="en-US" i="1">
                          <a:latin typeface="Cambria Math" panose="02040503050406030204" pitchFamily="18" charset="0"/>
                        </a:rPr>
                        <m:t>𝑐</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trike="sngStrike" smtClean="0">
                          <a:latin typeface="Cambria Math" panose="02040503050406030204" pitchFamily="18" charset="0"/>
                        </a:rPr>
                        <m:t>𝐼</m:t>
                      </m:r>
                      <m:r>
                        <a:rPr lang="en-US" b="0" i="1" strike="sngStrike" smtClean="0">
                          <a:latin typeface="Cambria Math" panose="02040503050406030204" pitchFamily="18" charset="0"/>
                        </a:rPr>
                        <m:t>: </m:t>
                      </m:r>
                      <m:r>
                        <a:rPr lang="en-US" b="0" i="1" strike="sngStrike" smtClean="0">
                          <a:latin typeface="Cambria Math" panose="02040503050406030204" pitchFamily="18" charset="0"/>
                        </a:rPr>
                        <m:t>𝐼𝑛𝑡𝑒𝑛𝑠𝑖𝑡𝑦</m:t>
                      </m:r>
                    </m:oMath>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𝐴𝑏𝑠𝑜𝑟𝑏𝑎𝑛𝑐𝑒</m:t>
                      </m:r>
                    </m:oMath>
                    <m:oMath xmlns:m="http://schemas.openxmlformats.org/officeDocument/2006/math">
                      <m:r>
                        <a:rPr lang="en-US" b="0" i="1" smtClean="0">
                          <a:latin typeface="Cambria Math" panose="02040503050406030204" pitchFamily="18" charset="0"/>
                        </a:rPr>
                        <m:t>ℓ: </m:t>
                      </m:r>
                      <m:r>
                        <a:rPr lang="en-US" b="0" i="1" smtClean="0">
                          <a:latin typeface="Cambria Math" panose="02040503050406030204" pitchFamily="18" charset="0"/>
                        </a:rPr>
                        <m:t>𝑂𝑝𝑡𝑖𝑐𝑐𝑎𝑙</m:t>
                      </m:r>
                      <m:r>
                        <a:rPr lang="en-US" b="0" i="1" smtClean="0">
                          <a:latin typeface="Cambria Math" panose="02040503050406030204" pitchFamily="18" charset="0"/>
                        </a:rPr>
                        <m:t> </m:t>
                      </m:r>
                      <m:r>
                        <a:rPr lang="en-US" b="0" i="1" smtClean="0">
                          <a:latin typeface="Cambria Math" panose="02040503050406030204" pitchFamily="18" charset="0"/>
                        </a:rPr>
                        <m:t>𝐿𝑒𝑛𝑔𝑡h</m:t>
                      </m:r>
                    </m:oMath>
                    <m:oMath xmlns:m="http://schemas.openxmlformats.org/officeDocument/2006/math">
                      <m:r>
                        <a:rPr lang="en-US" b="0" i="1" smtClean="0">
                          <a:latin typeface="Cambria Math" panose="02040503050406030204" pitchFamily="18" charset="0"/>
                        </a:rPr>
                        <m:t>ℰ</m:t>
                      </m:r>
                      <m:r>
                        <a:rPr lang="en-US" b="0" i="1" smtClean="0">
                          <a:latin typeface="Cambria Math" panose="02040503050406030204" pitchFamily="18" charset="0"/>
                        </a:rPr>
                        <m:t>: </m:t>
                      </m:r>
                      <m:r>
                        <a:rPr lang="en-US" b="0" i="1" smtClean="0">
                          <a:latin typeface="Cambria Math" panose="02040503050406030204" pitchFamily="18" charset="0"/>
                        </a:rPr>
                        <m:t>𝑀𝑜𝑙𝑎𝑟</m:t>
                      </m:r>
                      <m:r>
                        <a:rPr lang="en-US" b="0" i="1" smtClean="0">
                          <a:latin typeface="Cambria Math" panose="02040503050406030204" pitchFamily="18" charset="0"/>
                        </a:rPr>
                        <m:t> </m:t>
                      </m:r>
                      <m:r>
                        <a:rPr lang="en-US" b="0" i="1" smtClean="0">
                          <a:latin typeface="Cambria Math" panose="02040503050406030204" pitchFamily="18" charset="0"/>
                        </a:rPr>
                        <m:t>𝑎𝑡𝑡𝑒𝑛𝑢𝑒𝑡𝑖𝑜𝑛</m:t>
                      </m:r>
                      <m:r>
                        <a:rPr lang="en-US" b="0" i="1" smtClean="0">
                          <a:latin typeface="Cambria Math" panose="02040503050406030204" pitchFamily="18" charset="0"/>
                        </a:rPr>
                        <m:t> </m:t>
                      </m:r>
                      <m:r>
                        <a:rPr lang="en-US" b="0" i="1" smtClean="0">
                          <a:latin typeface="Cambria Math" panose="02040503050406030204" pitchFamily="18" charset="0"/>
                        </a:rPr>
                        <m:t>𝑐𝑜𝑒𝑓𝑓𝑖𝑐𝑖𝑒𝑛𝑡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𝑎𝑏𝑠𝑜𝑝𝑡𝑖𝑣𝑖𝑡𝑦</m:t>
                          </m:r>
                        </m:e>
                      </m:d>
                    </m:oMath>
                    <m:oMath xmlns:m="http://schemas.openxmlformats.org/officeDocument/2006/math">
                      <m:r>
                        <a:rPr lang="en-US" b="0" i="1" smtClean="0">
                          <a:latin typeface="Cambria Math" panose="02040503050406030204" pitchFamily="18" charset="0"/>
                        </a:rPr>
                        <m:t>𝒞</m:t>
                      </m:r>
                      <m:r>
                        <a:rPr lang="en-US" b="0" i="1" smtClean="0">
                          <a:latin typeface="Cambria Math" panose="02040503050406030204" pitchFamily="18" charset="0"/>
                        </a:rPr>
                        <m:t>: </m:t>
                      </m:r>
                      <m:r>
                        <a:rPr lang="en-US" b="0" i="1" smtClean="0">
                          <a:latin typeface="Cambria Math" panose="02040503050406030204" pitchFamily="18" charset="0"/>
                        </a:rPr>
                        <m:t>𝐶𝑜𝑛𝑐𝑒𝑛𝑡𝑟𝑎𝑡𝑖𝑜𝑛</m:t>
                      </m:r>
                    </m:oMath>
                  </m:oMathPara>
                </a14:m>
                <a:endParaRPr lang="en-GB" dirty="0"/>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1612671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Pierre Bouguer: Made observations</a:t>
                </a:r>
              </a:p>
              <a:p>
                <a:r>
                  <a:rPr lang="en-GB" dirty="0"/>
                  <a:t>Johann Heinrich Lambert: Cited them and laid a foundation with assumption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𝑑𝐼</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𝐼𝑑𝑥</m:t>
                    </m:r>
                  </m:oMath>
                </a14:m>
                <a:endParaRPr lang="en-GB" dirty="0"/>
              </a:p>
              <a:p>
                <a:r>
                  <a:rPr lang="en-GB" dirty="0"/>
                  <a:t>August Beer:</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𝐼</m:t>
                                  </m:r>
                                </m:den>
                              </m:f>
                            </m:e>
                          </m:d>
                        </m:e>
                      </m:func>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r>
                        <a:rPr lang="en-US" i="1">
                          <a:latin typeface="Cambria Math" panose="02040503050406030204" pitchFamily="18" charset="0"/>
                          <a:ea typeface="Cambria Math" panose="02040503050406030204" pitchFamily="18" charset="0"/>
                        </a:rPr>
                        <m:t>ℓ</m:t>
                      </m:r>
                      <m:r>
                        <a:rPr lang="en-US" i="1">
                          <a:latin typeface="Cambria Math" panose="02040503050406030204" pitchFamily="18" charset="0"/>
                        </a:rPr>
                        <m:t>𝑐</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trike="sngStrike" smtClean="0">
                          <a:latin typeface="Cambria Math" panose="02040503050406030204" pitchFamily="18" charset="0"/>
                        </a:rPr>
                        <m:t>𝐼</m:t>
                      </m:r>
                      <m:r>
                        <a:rPr lang="en-US" b="0" i="1" strike="sngStrike" smtClean="0">
                          <a:latin typeface="Cambria Math" panose="02040503050406030204" pitchFamily="18" charset="0"/>
                        </a:rPr>
                        <m:t>: </m:t>
                      </m:r>
                      <m:r>
                        <a:rPr lang="en-US" b="0" i="1" strike="sngStrike" smtClean="0">
                          <a:latin typeface="Cambria Math" panose="02040503050406030204" pitchFamily="18" charset="0"/>
                        </a:rPr>
                        <m:t>𝐼𝑛𝑡𝑒𝑛𝑠𝑖𝑡𝑦</m:t>
                      </m:r>
                    </m:oMath>
                    <m:oMath xmlns:m="http://schemas.openxmlformats.org/officeDocument/2006/math">
                      <m:r>
                        <a:rPr lang="en-US" b="0" i="1" strike="sngStrike" smtClean="0">
                          <a:latin typeface="Cambria Math" panose="02040503050406030204" pitchFamily="18" charset="0"/>
                        </a:rPr>
                        <m:t>𝐴</m:t>
                      </m:r>
                      <m:r>
                        <a:rPr lang="en-US" b="0" i="1" strike="sngStrike" smtClean="0">
                          <a:latin typeface="Cambria Math" panose="02040503050406030204" pitchFamily="18" charset="0"/>
                        </a:rPr>
                        <m:t>: </m:t>
                      </m:r>
                      <m:r>
                        <a:rPr lang="en-US" b="0" i="1" strike="sngStrike" smtClean="0">
                          <a:latin typeface="Cambria Math" panose="02040503050406030204" pitchFamily="18" charset="0"/>
                        </a:rPr>
                        <m:t>𝐴𝑏𝑠𝑜𝑟𝑏𝑎𝑛𝑐𝑒</m:t>
                      </m:r>
                    </m:oMath>
                    <m:oMath xmlns:m="http://schemas.openxmlformats.org/officeDocument/2006/math">
                      <m:r>
                        <a:rPr lang="en-US" b="0" i="1" smtClean="0">
                          <a:latin typeface="Cambria Math" panose="02040503050406030204" pitchFamily="18" charset="0"/>
                        </a:rPr>
                        <m:t>ℓ: </m:t>
                      </m:r>
                      <m:r>
                        <a:rPr lang="en-US" b="0" i="1" smtClean="0">
                          <a:latin typeface="Cambria Math" panose="02040503050406030204" pitchFamily="18" charset="0"/>
                        </a:rPr>
                        <m:t>𝑂𝑝𝑡𝑖𝑐𝑐𝑎𝑙</m:t>
                      </m:r>
                      <m:r>
                        <a:rPr lang="en-US" b="0" i="1" smtClean="0">
                          <a:latin typeface="Cambria Math" panose="02040503050406030204" pitchFamily="18" charset="0"/>
                        </a:rPr>
                        <m:t> </m:t>
                      </m:r>
                      <m:r>
                        <a:rPr lang="en-US" b="0" i="1" smtClean="0">
                          <a:latin typeface="Cambria Math" panose="02040503050406030204" pitchFamily="18" charset="0"/>
                        </a:rPr>
                        <m:t>𝐿𝑒𝑛𝑔𝑡h</m:t>
                      </m:r>
                    </m:oMath>
                    <m:oMath xmlns:m="http://schemas.openxmlformats.org/officeDocument/2006/math">
                      <m:r>
                        <a:rPr lang="en-US" b="0" i="1" smtClean="0">
                          <a:latin typeface="Cambria Math" panose="02040503050406030204" pitchFamily="18" charset="0"/>
                        </a:rPr>
                        <m:t>ℰ</m:t>
                      </m:r>
                      <m:r>
                        <a:rPr lang="en-US" b="0" i="1" smtClean="0">
                          <a:latin typeface="Cambria Math" panose="02040503050406030204" pitchFamily="18" charset="0"/>
                        </a:rPr>
                        <m:t>: </m:t>
                      </m:r>
                      <m:r>
                        <a:rPr lang="en-US" b="0" i="1" smtClean="0">
                          <a:latin typeface="Cambria Math" panose="02040503050406030204" pitchFamily="18" charset="0"/>
                        </a:rPr>
                        <m:t>𝑀𝑜𝑙𝑎𝑟</m:t>
                      </m:r>
                      <m:r>
                        <a:rPr lang="en-US" b="0" i="1" smtClean="0">
                          <a:latin typeface="Cambria Math" panose="02040503050406030204" pitchFamily="18" charset="0"/>
                        </a:rPr>
                        <m:t> </m:t>
                      </m:r>
                      <m:r>
                        <a:rPr lang="en-US" b="0" i="1" smtClean="0">
                          <a:latin typeface="Cambria Math" panose="02040503050406030204" pitchFamily="18" charset="0"/>
                        </a:rPr>
                        <m:t>𝑎𝑡𝑡𝑒𝑛𝑢𝑒𝑡𝑖𝑜𝑛</m:t>
                      </m:r>
                      <m:r>
                        <a:rPr lang="en-US" b="0" i="1" smtClean="0">
                          <a:latin typeface="Cambria Math" panose="02040503050406030204" pitchFamily="18" charset="0"/>
                        </a:rPr>
                        <m:t> </m:t>
                      </m:r>
                      <m:r>
                        <a:rPr lang="en-US" b="0" i="1" smtClean="0">
                          <a:latin typeface="Cambria Math" panose="02040503050406030204" pitchFamily="18" charset="0"/>
                        </a:rPr>
                        <m:t>𝑐𝑜𝑒𝑓𝑓𝑖𝑐𝑖𝑒𝑛𝑡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𝑎𝑏𝑠𝑜𝑝𝑡𝑖𝑣𝑖𝑡𝑦</m:t>
                          </m:r>
                        </m:e>
                      </m:d>
                    </m:oMath>
                    <m:oMath xmlns:m="http://schemas.openxmlformats.org/officeDocument/2006/math">
                      <m:r>
                        <a:rPr lang="en-US" b="0" i="1" smtClean="0">
                          <a:latin typeface="Cambria Math" panose="02040503050406030204" pitchFamily="18" charset="0"/>
                        </a:rPr>
                        <m:t>𝒞</m:t>
                      </m:r>
                      <m:r>
                        <a:rPr lang="en-US" b="0" i="1" smtClean="0">
                          <a:latin typeface="Cambria Math" panose="02040503050406030204" pitchFamily="18" charset="0"/>
                        </a:rPr>
                        <m:t>: </m:t>
                      </m:r>
                      <m:r>
                        <a:rPr lang="en-US" b="0" i="1" smtClean="0">
                          <a:latin typeface="Cambria Math" panose="02040503050406030204" pitchFamily="18" charset="0"/>
                        </a:rPr>
                        <m:t>𝐶𝑜𝑛𝑐𝑒𝑛𝑡𝑟𝑎𝑡𝑖𝑜𝑛</m:t>
                      </m:r>
                    </m:oMath>
                  </m:oMathPara>
                </a14:m>
                <a:endParaRPr lang="en-GB" dirty="0"/>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3050076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Pierre Bouguer: Made observations</a:t>
                </a:r>
              </a:p>
              <a:p>
                <a:r>
                  <a:rPr lang="en-GB" dirty="0"/>
                  <a:t>Johann Heinrich Lambert: Cited them and laid a foundation with assumption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𝑑𝐼</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𝐼𝑑𝑥</m:t>
                    </m:r>
                  </m:oMath>
                </a14:m>
                <a:endParaRPr lang="en-GB" dirty="0"/>
              </a:p>
              <a:p>
                <a:r>
                  <a:rPr lang="en-GB" dirty="0"/>
                  <a:t>August Beer:</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𝐼</m:t>
                                  </m:r>
                                </m:den>
                              </m:f>
                            </m:e>
                          </m:d>
                        </m:e>
                      </m:func>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r>
                        <a:rPr lang="en-US" i="1">
                          <a:latin typeface="Cambria Math" panose="02040503050406030204" pitchFamily="18" charset="0"/>
                          <a:ea typeface="Cambria Math" panose="02040503050406030204" pitchFamily="18" charset="0"/>
                        </a:rPr>
                        <m:t>ℓ</m:t>
                      </m:r>
                      <m:r>
                        <a:rPr lang="en-US" i="1">
                          <a:latin typeface="Cambria Math" panose="02040503050406030204" pitchFamily="18" charset="0"/>
                        </a:rPr>
                        <m:t>𝑐</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trike="sngStrike" smtClean="0">
                          <a:latin typeface="Cambria Math" panose="02040503050406030204" pitchFamily="18" charset="0"/>
                        </a:rPr>
                        <m:t>𝐼</m:t>
                      </m:r>
                      <m:r>
                        <a:rPr lang="en-US" b="0" i="1" strike="sngStrike" smtClean="0">
                          <a:latin typeface="Cambria Math" panose="02040503050406030204" pitchFamily="18" charset="0"/>
                        </a:rPr>
                        <m:t>: </m:t>
                      </m:r>
                      <m:r>
                        <a:rPr lang="en-US" b="0" i="1" strike="sngStrike" smtClean="0">
                          <a:latin typeface="Cambria Math" panose="02040503050406030204" pitchFamily="18" charset="0"/>
                        </a:rPr>
                        <m:t>𝐼𝑛𝑡𝑒𝑛𝑠𝑖𝑡𝑦</m:t>
                      </m:r>
                    </m:oMath>
                    <m:oMath xmlns:m="http://schemas.openxmlformats.org/officeDocument/2006/math">
                      <m:r>
                        <a:rPr lang="en-US" b="0" i="1" strike="sngStrike" smtClean="0">
                          <a:latin typeface="Cambria Math" panose="02040503050406030204" pitchFamily="18" charset="0"/>
                        </a:rPr>
                        <m:t>𝐴</m:t>
                      </m:r>
                      <m:r>
                        <a:rPr lang="en-US" b="0" i="1" strike="sngStrike" smtClean="0">
                          <a:latin typeface="Cambria Math" panose="02040503050406030204" pitchFamily="18" charset="0"/>
                        </a:rPr>
                        <m:t>: </m:t>
                      </m:r>
                      <m:r>
                        <a:rPr lang="en-US" b="0" i="1" strike="sngStrike" smtClean="0">
                          <a:latin typeface="Cambria Math" panose="02040503050406030204" pitchFamily="18" charset="0"/>
                        </a:rPr>
                        <m:t>𝐴𝑏𝑠𝑜𝑟𝑏𝑎𝑛𝑐𝑒</m:t>
                      </m:r>
                    </m:oMath>
                    <m:oMath xmlns:m="http://schemas.openxmlformats.org/officeDocument/2006/math">
                      <m:r>
                        <a:rPr lang="en-US" b="0" i="1" strike="sngStrike" smtClean="0">
                          <a:latin typeface="Cambria Math" panose="02040503050406030204" pitchFamily="18" charset="0"/>
                        </a:rPr>
                        <m:t>ℓ: </m:t>
                      </m:r>
                      <m:r>
                        <a:rPr lang="en-US" b="0" i="1" strike="sngStrike" smtClean="0">
                          <a:latin typeface="Cambria Math" panose="02040503050406030204" pitchFamily="18" charset="0"/>
                        </a:rPr>
                        <m:t>𝑂𝑝𝑡𝑖𝑐𝑐𝑎𝑙</m:t>
                      </m:r>
                      <m:r>
                        <a:rPr lang="en-US" b="0" i="1" strike="sngStrike" smtClean="0">
                          <a:latin typeface="Cambria Math" panose="02040503050406030204" pitchFamily="18" charset="0"/>
                        </a:rPr>
                        <m:t> </m:t>
                      </m:r>
                      <m:r>
                        <a:rPr lang="en-US" b="0" i="1" strike="sngStrike" smtClean="0">
                          <a:latin typeface="Cambria Math" panose="02040503050406030204" pitchFamily="18" charset="0"/>
                        </a:rPr>
                        <m:t>𝐿𝑒𝑛𝑔𝑡h</m:t>
                      </m:r>
                    </m:oMath>
                    <m:oMath xmlns:m="http://schemas.openxmlformats.org/officeDocument/2006/math">
                      <m:r>
                        <a:rPr lang="en-US" b="0" i="1" smtClean="0">
                          <a:latin typeface="Cambria Math" panose="02040503050406030204" pitchFamily="18" charset="0"/>
                        </a:rPr>
                        <m:t>ℰ</m:t>
                      </m:r>
                      <m:r>
                        <a:rPr lang="en-US" b="0" i="1" smtClean="0">
                          <a:latin typeface="Cambria Math" panose="02040503050406030204" pitchFamily="18" charset="0"/>
                        </a:rPr>
                        <m:t>: </m:t>
                      </m:r>
                      <m:r>
                        <a:rPr lang="en-US" b="0" i="1" smtClean="0">
                          <a:latin typeface="Cambria Math" panose="02040503050406030204" pitchFamily="18" charset="0"/>
                        </a:rPr>
                        <m:t>𝑀𝑜𝑙𝑎𝑟</m:t>
                      </m:r>
                      <m:r>
                        <a:rPr lang="en-US" b="0" i="1" smtClean="0">
                          <a:latin typeface="Cambria Math" panose="02040503050406030204" pitchFamily="18" charset="0"/>
                        </a:rPr>
                        <m:t> </m:t>
                      </m:r>
                      <m:r>
                        <a:rPr lang="en-US" b="0" i="1" smtClean="0">
                          <a:latin typeface="Cambria Math" panose="02040503050406030204" pitchFamily="18" charset="0"/>
                        </a:rPr>
                        <m:t>𝑎𝑡𝑡𝑒𝑛𝑢𝑒𝑡𝑖𝑜𝑛</m:t>
                      </m:r>
                      <m:r>
                        <a:rPr lang="en-US" b="0" i="1" smtClean="0">
                          <a:latin typeface="Cambria Math" panose="02040503050406030204" pitchFamily="18" charset="0"/>
                        </a:rPr>
                        <m:t> </m:t>
                      </m:r>
                      <m:r>
                        <a:rPr lang="en-US" b="0" i="1" smtClean="0">
                          <a:latin typeface="Cambria Math" panose="02040503050406030204" pitchFamily="18" charset="0"/>
                        </a:rPr>
                        <m:t>𝑐𝑜𝑒𝑓𝑓𝑖𝑐𝑖𝑒𝑛𝑡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𝑎𝑏𝑠𝑜𝑝𝑡𝑖𝑣𝑖𝑡𝑦</m:t>
                          </m:r>
                        </m:e>
                      </m:d>
                    </m:oMath>
                    <m:oMath xmlns:m="http://schemas.openxmlformats.org/officeDocument/2006/math">
                      <m:r>
                        <a:rPr lang="en-US" b="0" i="1" smtClean="0">
                          <a:latin typeface="Cambria Math" panose="02040503050406030204" pitchFamily="18" charset="0"/>
                        </a:rPr>
                        <m:t>𝒞</m:t>
                      </m:r>
                      <m:r>
                        <a:rPr lang="en-US" b="0" i="1" smtClean="0">
                          <a:latin typeface="Cambria Math" panose="02040503050406030204" pitchFamily="18" charset="0"/>
                        </a:rPr>
                        <m:t>: </m:t>
                      </m:r>
                      <m:r>
                        <a:rPr lang="en-US" b="0" i="1" smtClean="0">
                          <a:latin typeface="Cambria Math" panose="02040503050406030204" pitchFamily="18" charset="0"/>
                        </a:rPr>
                        <m:t>𝐶𝑜𝑛𝑐𝑒𝑛𝑡𝑟𝑎𝑡𝑖𝑜𝑛</m:t>
                      </m:r>
                    </m:oMath>
                  </m:oMathPara>
                </a14:m>
                <a:endParaRPr lang="en-GB" dirty="0"/>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254228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5BE4A9-4F2A-D1C0-B076-E569C238B26A}"/>
              </a:ext>
            </a:extLst>
          </p:cNvPr>
          <p:cNvSpPr>
            <a:spLocks noGrp="1"/>
          </p:cNvSpPr>
          <p:nvPr>
            <p:ph type="title"/>
          </p:nvPr>
        </p:nvSpPr>
        <p:spPr/>
        <p:txBody>
          <a:bodyPr/>
          <a:lstStyle/>
          <a:p>
            <a:r>
              <a:rPr lang="en-GB" dirty="0"/>
              <a:t>Beer-Lambert Law</a:t>
            </a:r>
            <a:endParaRPr lang="en-BE" dirty="0"/>
          </a:p>
        </p:txBody>
      </p:sp>
      <p:sp>
        <p:nvSpPr>
          <p:cNvPr id="4" name="Tijdelijke aanduiding voor datum 3">
            <a:extLst>
              <a:ext uri="{FF2B5EF4-FFF2-40B4-BE49-F238E27FC236}">
                <a16:creationId xmlns:a16="http://schemas.microsoft.com/office/drawing/2014/main" id="{AB34F106-FABD-57A6-2507-64763A7E75A6}"/>
              </a:ext>
            </a:extLst>
          </p:cNvPr>
          <p:cNvSpPr>
            <a:spLocks noGrp="1"/>
          </p:cNvSpPr>
          <p:nvPr>
            <p:ph type="dt" sz="half" idx="2"/>
          </p:nvPr>
        </p:nvSpPr>
        <p:spPr/>
        <p:txBody>
          <a:bodyPr/>
          <a:lstStyle/>
          <a:p>
            <a:fld id="{122A0081-1EA5-4D46-81C3-DED78F5F6EAD}" type="datetime1">
              <a:rPr lang="en-GB" smtClean="0"/>
              <a:t>06/09/2024</a:t>
            </a:fld>
            <a:endParaRPr lang="en-GB" dirty="0"/>
          </a:p>
        </p:txBody>
      </p:sp>
      <p:sp>
        <p:nvSpPr>
          <p:cNvPr id="5" name="Tijdelijke aanduiding voor voettekst 4">
            <a:extLst>
              <a:ext uri="{FF2B5EF4-FFF2-40B4-BE49-F238E27FC236}">
                <a16:creationId xmlns:a16="http://schemas.microsoft.com/office/drawing/2014/main" id="{E36DA446-75ED-EC1C-69B4-B27581C569D6}"/>
              </a:ext>
            </a:extLst>
          </p:cNvPr>
          <p:cNvSpPr>
            <a:spLocks noGrp="1"/>
          </p:cNvSpPr>
          <p:nvPr>
            <p:ph type="ftr" sz="quarter" idx="3"/>
          </p:nvPr>
        </p:nvSpPr>
        <p:spPr/>
        <p:txBody>
          <a:bodyPr/>
          <a:lstStyle/>
          <a:p>
            <a:endParaRPr lang="en-GB" dirty="0"/>
          </a:p>
        </p:txBody>
      </p:sp>
      <p:sp>
        <p:nvSpPr>
          <p:cNvPr id="6" name="Tijdelijke aanduiding voor dianummer 5">
            <a:extLst>
              <a:ext uri="{FF2B5EF4-FFF2-40B4-BE49-F238E27FC236}">
                <a16:creationId xmlns:a16="http://schemas.microsoft.com/office/drawing/2014/main" id="{594420A2-5743-8EC8-A62A-E7E0AC65145F}"/>
              </a:ext>
            </a:extLst>
          </p:cNvPr>
          <p:cNvSpPr>
            <a:spLocks noGrp="1"/>
          </p:cNvSpPr>
          <p:nvPr>
            <p:ph type="sldNum" sz="quarter" idx="4"/>
          </p:nvPr>
        </p:nvSpPr>
        <p:spPr/>
        <p:txBody>
          <a:bodyPr/>
          <a:lstStyle/>
          <a:p>
            <a:endParaRPr lang="en-GB" dirty="0"/>
          </a:p>
        </p:txBody>
      </p:sp>
      <p:pic>
        <p:nvPicPr>
          <p:cNvPr id="7" name="Picture 4">
            <a:extLst>
              <a:ext uri="{FF2B5EF4-FFF2-40B4-BE49-F238E27FC236}">
                <a16:creationId xmlns:a16="http://schemas.microsoft.com/office/drawing/2014/main" id="{6E859ABC-41DC-07F7-5F28-3B7031CE6AEA}"/>
              </a:ext>
              <a:ext uri="{C183D7F6-B498-43B3-948B-1728B52AA6E4}">
                <adec:decorative xmlns:adec="http://schemas.microsoft.com/office/drawing/2017/decorative" val="0"/>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t="2859" b="2859"/>
          <a:stretch/>
        </p:blipFill>
        <p:spPr bwMode="auto">
          <a:xfrm>
            <a:off x="4153126" y="1785938"/>
            <a:ext cx="3896861" cy="43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73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Pierre Bouguer: Made observations</a:t>
                </a:r>
              </a:p>
              <a:p>
                <a:r>
                  <a:rPr lang="en-GB" dirty="0"/>
                  <a:t>Johann Heinrich Lambert: Cited them and laid a foundation with assumption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𝑑𝐼</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𝐼𝑑𝑥</m:t>
                    </m:r>
                  </m:oMath>
                </a14:m>
                <a:endParaRPr lang="en-GB" dirty="0"/>
              </a:p>
              <a:p>
                <a:r>
                  <a:rPr lang="en-GB" dirty="0"/>
                  <a:t>August Beer:</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𝐼</m:t>
                                  </m:r>
                                </m:den>
                              </m:f>
                            </m:e>
                          </m:d>
                        </m:e>
                      </m:func>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r>
                        <a:rPr lang="en-US" i="1">
                          <a:latin typeface="Cambria Math" panose="02040503050406030204" pitchFamily="18" charset="0"/>
                          <a:ea typeface="Cambria Math" panose="02040503050406030204" pitchFamily="18" charset="0"/>
                        </a:rPr>
                        <m:t>ℓ</m:t>
                      </m:r>
                      <m:r>
                        <a:rPr lang="en-US" i="1">
                          <a:latin typeface="Cambria Math" panose="02040503050406030204" pitchFamily="18" charset="0"/>
                        </a:rPr>
                        <m:t>𝑐</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𝐼𝑛𝑡𝑒𝑛𝑠𝑖𝑡𝑦</m:t>
                      </m:r>
                    </m:oMath>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𝐴𝑏𝑠𝑜𝑟𝑏𝑎𝑛𝑐𝑒</m:t>
                      </m:r>
                    </m:oMath>
                    <m:oMath xmlns:m="http://schemas.openxmlformats.org/officeDocument/2006/math">
                      <m:r>
                        <a:rPr lang="en-US" b="0" i="1" smtClean="0">
                          <a:latin typeface="Cambria Math" panose="02040503050406030204" pitchFamily="18" charset="0"/>
                        </a:rPr>
                        <m:t>ℓ: </m:t>
                      </m:r>
                      <m:r>
                        <a:rPr lang="en-US" b="0" i="1" smtClean="0">
                          <a:latin typeface="Cambria Math" panose="02040503050406030204" pitchFamily="18" charset="0"/>
                        </a:rPr>
                        <m:t>𝑂𝑝𝑡𝑖𝑐𝑐𝑎𝑙</m:t>
                      </m:r>
                      <m:r>
                        <a:rPr lang="en-US" b="0" i="1" smtClean="0">
                          <a:latin typeface="Cambria Math" panose="02040503050406030204" pitchFamily="18" charset="0"/>
                        </a:rPr>
                        <m:t> </m:t>
                      </m:r>
                      <m:r>
                        <a:rPr lang="en-US" b="0" i="1" smtClean="0">
                          <a:latin typeface="Cambria Math" panose="02040503050406030204" pitchFamily="18" charset="0"/>
                        </a:rPr>
                        <m:t>𝐿𝑒𝑛𝑔𝑡h</m:t>
                      </m:r>
                    </m:oMath>
                    <m:oMath xmlns:m="http://schemas.openxmlformats.org/officeDocument/2006/math">
                      <m:r>
                        <a:rPr lang="en-US" b="0" i="1" smtClean="0">
                          <a:latin typeface="Cambria Math" panose="02040503050406030204" pitchFamily="18" charset="0"/>
                        </a:rPr>
                        <m:t>ℰ</m:t>
                      </m:r>
                      <m:r>
                        <a:rPr lang="en-US" b="0" i="1" smtClean="0">
                          <a:latin typeface="Cambria Math" panose="02040503050406030204" pitchFamily="18" charset="0"/>
                        </a:rPr>
                        <m:t>: </m:t>
                      </m:r>
                      <m:r>
                        <a:rPr lang="en-US" b="0" i="1" smtClean="0">
                          <a:latin typeface="Cambria Math" panose="02040503050406030204" pitchFamily="18" charset="0"/>
                        </a:rPr>
                        <m:t>𝑀𝑜𝑙𝑎𝑟</m:t>
                      </m:r>
                      <m:r>
                        <a:rPr lang="en-US" b="0" i="1" smtClean="0">
                          <a:latin typeface="Cambria Math" panose="02040503050406030204" pitchFamily="18" charset="0"/>
                        </a:rPr>
                        <m:t> </m:t>
                      </m:r>
                      <m:r>
                        <a:rPr lang="en-US" b="0" i="1" smtClean="0">
                          <a:latin typeface="Cambria Math" panose="02040503050406030204" pitchFamily="18" charset="0"/>
                        </a:rPr>
                        <m:t>𝑎𝑡𝑡𝑒𝑛𝑢𝑒𝑡𝑖𝑜𝑛</m:t>
                      </m:r>
                      <m:r>
                        <a:rPr lang="en-US" b="0" i="1" smtClean="0">
                          <a:latin typeface="Cambria Math" panose="02040503050406030204" pitchFamily="18" charset="0"/>
                        </a:rPr>
                        <m:t> </m:t>
                      </m:r>
                      <m:r>
                        <a:rPr lang="en-US" b="0" i="1" smtClean="0">
                          <a:latin typeface="Cambria Math" panose="02040503050406030204" pitchFamily="18" charset="0"/>
                        </a:rPr>
                        <m:t>𝑐𝑜𝑒𝑓𝑓𝑖𝑐𝑖𝑒𝑛𝑡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𝑎𝑏𝑠𝑜𝑝𝑡𝑖𝑣𝑖𝑡𝑦</m:t>
                          </m:r>
                        </m:e>
                      </m:d>
                    </m:oMath>
                    <m:oMath xmlns:m="http://schemas.openxmlformats.org/officeDocument/2006/math">
                      <m:r>
                        <a:rPr lang="en-US" b="0" i="1" smtClean="0">
                          <a:latin typeface="Cambria Math" panose="02040503050406030204" pitchFamily="18" charset="0"/>
                        </a:rPr>
                        <m:t>𝒞</m:t>
                      </m:r>
                      <m:r>
                        <a:rPr lang="en-US" b="0" i="1" smtClean="0">
                          <a:latin typeface="Cambria Math" panose="02040503050406030204" pitchFamily="18" charset="0"/>
                        </a:rPr>
                        <m:t>: </m:t>
                      </m:r>
                      <m:r>
                        <a:rPr lang="en-US" b="0" i="1" smtClean="0">
                          <a:latin typeface="Cambria Math" panose="02040503050406030204" pitchFamily="18" charset="0"/>
                        </a:rPr>
                        <m:t>𝐶𝑜𝑛𝑐𝑒𝑛𝑡𝑟𝑎𝑡𝑖𝑜𝑛</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r>
                        <a:rPr lang="en-US" b="0" i="1" smtClean="0">
                          <a:latin typeface="Cambria Math" panose="02040503050406030204" pitchFamily="18" charset="0"/>
                        </a:rPr>
                        <m:t>=</m:t>
                      </m:r>
                      <m:r>
                        <a:rPr lang="en-US" b="0" i="1" smtClean="0">
                          <a:latin typeface="Cambria Math" panose="02040503050406030204" pitchFamily="18" charset="0"/>
                        </a:rPr>
                        <m:t>ℰ</m:t>
                      </m:r>
                      <m:r>
                        <a:rPr lang="en-US" b="0" i="1" smtClean="0">
                          <a:latin typeface="Cambria Math" panose="02040503050406030204" pitchFamily="18" charset="0"/>
                        </a:rPr>
                        <m:t>⋅ℓ</m:t>
                      </m:r>
                    </m:oMath>
                  </m:oMathPara>
                </a14:m>
                <a:endParaRPr lang="en-GB" dirty="0"/>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163171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
        <p:nvSpPr>
          <p:cNvPr id="14" name="Tekstvak 13">
            <a:extLst>
              <a:ext uri="{FF2B5EF4-FFF2-40B4-BE49-F238E27FC236}">
                <a16:creationId xmlns:a16="http://schemas.microsoft.com/office/drawing/2014/main" id="{954442FA-B597-7C59-7C75-71BE50EC0CE5}"/>
              </a:ext>
            </a:extLst>
          </p:cNvPr>
          <p:cNvSpPr txBox="1"/>
          <p:nvPr/>
        </p:nvSpPr>
        <p:spPr>
          <a:xfrm>
            <a:off x="3691538" y="6307710"/>
            <a:ext cx="4960407" cy="307777"/>
          </a:xfrm>
          <a:prstGeom prst="rect">
            <a:avLst/>
          </a:prstGeom>
          <a:noFill/>
        </p:spPr>
        <p:txBody>
          <a:bodyPr wrap="square" rtlCol="0">
            <a:spAutoFit/>
          </a:bodyPr>
          <a:lstStyle/>
          <a:p>
            <a:pPr algn="ctr"/>
            <a:r>
              <a:rPr lang="en-GB" sz="1400" dirty="0">
                <a:solidFill>
                  <a:schemeClr val="bg1">
                    <a:lumMod val="50000"/>
                  </a:schemeClr>
                </a:solidFill>
              </a:rPr>
              <a:t> Author: Daniele </a:t>
            </a:r>
            <a:r>
              <a:rPr lang="en-GB" sz="1400" dirty="0" err="1">
                <a:solidFill>
                  <a:schemeClr val="bg1">
                    <a:lumMod val="50000"/>
                  </a:schemeClr>
                </a:solidFill>
              </a:rPr>
              <a:t>Pugliesi</a:t>
            </a:r>
            <a:r>
              <a:rPr lang="en-GB" sz="1400" dirty="0">
                <a:solidFill>
                  <a:schemeClr val="bg1">
                    <a:lumMod val="50000"/>
                  </a:schemeClr>
                </a:solidFill>
              </a:rPr>
              <a:t>. Source: Wikimedia Commons</a:t>
            </a:r>
            <a:endParaRPr lang="en-BE" sz="1400" dirty="0">
              <a:solidFill>
                <a:schemeClr val="bg1">
                  <a:lumMod val="50000"/>
                </a:schemeClr>
              </a:solidFill>
            </a:endParaRPr>
          </a:p>
        </p:txBody>
      </p:sp>
      <p:pic>
        <p:nvPicPr>
          <p:cNvPr id="15" name="Picture 4">
            <a:extLst>
              <a:ext uri="{FF2B5EF4-FFF2-40B4-BE49-F238E27FC236}">
                <a16:creationId xmlns:a16="http://schemas.microsoft.com/office/drawing/2014/main" id="{40A534C2-89FB-491C-370F-A0DF0D05E3B8}"/>
              </a:ext>
              <a:ext uri="{C183D7F6-B498-43B3-948B-1728B52AA6E4}">
                <adec:decorative xmlns:adec="http://schemas.microsoft.com/office/drawing/2017/decorative" val="0"/>
              </a:ext>
            </a:extLst>
          </p:cNvPr>
          <p:cNvPicPr>
            <a:picLocks noGrp="1" noChangeAspect="1" noChangeArrowheads="1"/>
          </p:cNvPicPr>
          <p:nvPr>
            <p:ph sz="quarter" idx="10"/>
          </p:nvPr>
        </p:nvPicPr>
        <p:blipFill>
          <a:blip r:embed="rId3">
            <a:extLst>
              <a:ext uri="{96DAC541-7B7A-43D3-8B79-37D633B846F1}">
                <asvg:svgBlip xmlns:asvg="http://schemas.microsoft.com/office/drawing/2016/SVG/main" r:embed="rId4"/>
              </a:ext>
            </a:extLst>
          </a:blip>
          <a:srcRect l="4761" r="4761"/>
          <a:stretch/>
        </p:blipFill>
        <p:spPr bwMode="auto">
          <a:xfrm>
            <a:off x="4153164" y="1785938"/>
            <a:ext cx="3896785" cy="43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04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pPr marL="0" indent="0">
              <a:buNone/>
            </a:pPr>
            <a:r>
              <a:rPr lang="en-GB" dirty="0"/>
              <a:t>Detecting and quantifying:</a:t>
            </a:r>
          </a:p>
          <a:p>
            <a:r>
              <a:rPr lang="en-GB" dirty="0"/>
              <a:t>Algae</a:t>
            </a:r>
          </a:p>
          <a:p>
            <a:r>
              <a:rPr lang="en-GB" dirty="0"/>
              <a:t>Cyanobacteria</a:t>
            </a:r>
          </a:p>
          <a:p>
            <a:endParaRPr lang="en-GB" dirty="0"/>
          </a:p>
          <a:p>
            <a:pPr marL="0" indent="0">
              <a:buNone/>
            </a:pPr>
            <a:r>
              <a:rPr lang="en-GB" dirty="0"/>
              <a:t>Byproducts:</a:t>
            </a:r>
          </a:p>
          <a:p>
            <a:r>
              <a:rPr lang="en-GB" dirty="0"/>
              <a:t>Chlorophyll</a:t>
            </a:r>
          </a:p>
          <a:p>
            <a:r>
              <a:rPr lang="en-GB" dirty="0"/>
              <a:t>Dissolved oxygen</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Overarching Project</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2052" name="Picture 4" descr="https://en.wikipedia.org/wiki/File:Водоросли_пресноводного_водоема_2.jpg">
            <a:extLst>
              <a:ext uri="{FF2B5EF4-FFF2-40B4-BE49-F238E27FC236}">
                <a16:creationId xmlns:a16="http://schemas.microsoft.com/office/drawing/2014/main" id="{6ED92196-1A3C-D35A-DAEF-B28BAB48FDDC}"/>
              </a:ext>
              <a:ext uri="{C183D7F6-B498-43B3-948B-1728B52AA6E4}">
                <adec:decorative xmlns:adec="http://schemas.microsoft.com/office/drawing/2017/decorative" val="0"/>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5261" b="-5261"/>
          <a:stretch/>
        </p:blipFill>
        <p:spPr bwMode="auto">
          <a:xfrm>
            <a:off x="263526" y="185165"/>
            <a:ext cx="4960407" cy="548239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40AD8005-BD5B-1038-9A88-A5D27221D60C}"/>
              </a:ext>
            </a:extLst>
          </p:cNvPr>
          <p:cNvSpPr txBox="1"/>
          <p:nvPr/>
        </p:nvSpPr>
        <p:spPr>
          <a:xfrm>
            <a:off x="263526" y="5483007"/>
            <a:ext cx="4960408" cy="738664"/>
          </a:xfrm>
          <a:prstGeom prst="rect">
            <a:avLst/>
          </a:prstGeom>
          <a:noFill/>
        </p:spPr>
        <p:txBody>
          <a:bodyPr wrap="square" rtlCol="0">
            <a:spAutoFit/>
          </a:bodyPr>
          <a:lstStyle/>
          <a:p>
            <a:r>
              <a:rPr lang="de-DE" sz="1400" dirty="0" err="1">
                <a:solidFill>
                  <a:schemeClr val="bg1">
                    <a:lumMod val="50000"/>
                  </a:schemeClr>
                </a:solidFill>
              </a:rPr>
              <a:t>Author</a:t>
            </a:r>
            <a:r>
              <a:rPr lang="de-DE" sz="1400" dirty="0">
                <a:solidFill>
                  <a:schemeClr val="bg1">
                    <a:lumMod val="50000"/>
                  </a:schemeClr>
                </a:solidFill>
              </a:rPr>
              <a:t>: Alexander </a:t>
            </a:r>
            <a:r>
              <a:rPr lang="de-DE" sz="1400" dirty="0" err="1">
                <a:solidFill>
                  <a:schemeClr val="bg1">
                    <a:lumMod val="50000"/>
                  </a:schemeClr>
                </a:solidFill>
              </a:rPr>
              <a:t>Klepnev</a:t>
            </a:r>
            <a:r>
              <a:rPr lang="de-DE" sz="1400" dirty="0">
                <a:solidFill>
                  <a:schemeClr val="bg1">
                    <a:lumMod val="50000"/>
                  </a:schemeClr>
                </a:solidFill>
              </a:rPr>
              <a:t>; Source: https://en.wikipedia.org/wiki/File:</a:t>
            </a:r>
            <a:r>
              <a:rPr lang="az-Cyrl-AZ" sz="1400" dirty="0">
                <a:solidFill>
                  <a:schemeClr val="bg1">
                    <a:lumMod val="50000"/>
                  </a:schemeClr>
                </a:solidFill>
              </a:rPr>
              <a:t>Водоросли_пресноводного_водоема_2.</a:t>
            </a:r>
            <a:r>
              <a:rPr lang="de-DE" sz="1400" dirty="0" err="1">
                <a:solidFill>
                  <a:schemeClr val="bg1">
                    <a:lumMod val="50000"/>
                  </a:schemeClr>
                </a:solidFill>
              </a:rPr>
              <a:t>jpg</a:t>
            </a:r>
            <a:endParaRPr lang="en-BE" sz="1400" dirty="0">
              <a:solidFill>
                <a:schemeClr val="bg1">
                  <a:lumMod val="50000"/>
                </a:schemeClr>
              </a:solidFill>
            </a:endParaRPr>
          </a:p>
        </p:txBody>
      </p:sp>
    </p:spTree>
    <p:extLst>
      <p:ext uri="{BB962C8B-B14F-4D97-AF65-F5344CB8AC3E}">
        <p14:creationId xmlns:p14="http://schemas.microsoft.com/office/powerpoint/2010/main" val="156817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Pierre Bouguer: Made observations</a:t>
                </a:r>
              </a:p>
              <a:p>
                <a:r>
                  <a:rPr lang="en-GB" dirty="0"/>
                  <a:t>Johann Heinrich Lambert: Cited them and laid a foundation with assumption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𝑑𝐼</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𝐼𝑑𝑥</m:t>
                    </m:r>
                  </m:oMath>
                </a14:m>
                <a:endParaRPr lang="en-GB" dirty="0"/>
              </a:p>
              <a:p>
                <a:r>
                  <a:rPr lang="en-GB" dirty="0"/>
                  <a:t>August Beer:</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𝐼</m:t>
                                  </m:r>
                                </m:den>
                              </m:f>
                            </m:e>
                          </m:d>
                        </m:e>
                      </m:func>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r>
                        <a:rPr lang="en-US" i="1">
                          <a:latin typeface="Cambria Math" panose="02040503050406030204" pitchFamily="18" charset="0"/>
                          <a:ea typeface="Cambria Math" panose="02040503050406030204" pitchFamily="18" charset="0"/>
                        </a:rPr>
                        <m:t>ℓ</m:t>
                      </m:r>
                      <m:r>
                        <a:rPr lang="en-US" i="1">
                          <a:latin typeface="Cambria Math" panose="02040503050406030204" pitchFamily="18" charset="0"/>
                        </a:rPr>
                        <m:t>𝑐</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𝐼𝑛𝑡𝑒𝑛𝑠𝑖𝑡𝑦</m:t>
                      </m:r>
                    </m:oMath>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𝐴𝑏𝑠𝑜𝑟𝑏𝑎𝑛𝑐𝑒</m:t>
                      </m:r>
                    </m:oMath>
                    <m:oMath xmlns:m="http://schemas.openxmlformats.org/officeDocument/2006/math">
                      <m:r>
                        <a:rPr lang="en-US" b="0" i="1" smtClean="0">
                          <a:latin typeface="Cambria Math" panose="02040503050406030204" pitchFamily="18" charset="0"/>
                        </a:rPr>
                        <m:t>ℓ: </m:t>
                      </m:r>
                      <m:r>
                        <a:rPr lang="en-US" b="0" i="1" smtClean="0">
                          <a:latin typeface="Cambria Math" panose="02040503050406030204" pitchFamily="18" charset="0"/>
                        </a:rPr>
                        <m:t>𝑂𝑝𝑡𝑖𝑐𝑐𝑎𝑙</m:t>
                      </m:r>
                      <m:r>
                        <a:rPr lang="en-US" b="0" i="1" smtClean="0">
                          <a:latin typeface="Cambria Math" panose="02040503050406030204" pitchFamily="18" charset="0"/>
                        </a:rPr>
                        <m:t> </m:t>
                      </m:r>
                      <m:r>
                        <a:rPr lang="en-US" b="0" i="1" smtClean="0">
                          <a:latin typeface="Cambria Math" panose="02040503050406030204" pitchFamily="18" charset="0"/>
                        </a:rPr>
                        <m:t>𝐿𝑒𝑛𝑔𝑡h</m:t>
                      </m:r>
                    </m:oMath>
                    <m:oMath xmlns:m="http://schemas.openxmlformats.org/officeDocument/2006/math">
                      <m:r>
                        <a:rPr lang="en-US" b="0" i="1" smtClean="0">
                          <a:latin typeface="Cambria Math" panose="02040503050406030204" pitchFamily="18" charset="0"/>
                        </a:rPr>
                        <m:t>ℰ</m:t>
                      </m:r>
                      <m:r>
                        <a:rPr lang="en-US" b="0" i="1" smtClean="0">
                          <a:latin typeface="Cambria Math" panose="02040503050406030204" pitchFamily="18" charset="0"/>
                        </a:rPr>
                        <m:t>: </m:t>
                      </m:r>
                      <m:r>
                        <a:rPr lang="en-US" b="0" i="1" smtClean="0">
                          <a:latin typeface="Cambria Math" panose="02040503050406030204" pitchFamily="18" charset="0"/>
                        </a:rPr>
                        <m:t>𝑀𝑜𝑙𝑎𝑟</m:t>
                      </m:r>
                      <m:r>
                        <a:rPr lang="en-US" b="0" i="1" smtClean="0">
                          <a:latin typeface="Cambria Math" panose="02040503050406030204" pitchFamily="18" charset="0"/>
                        </a:rPr>
                        <m:t> </m:t>
                      </m:r>
                      <m:r>
                        <a:rPr lang="en-US" b="0" i="1" smtClean="0">
                          <a:latin typeface="Cambria Math" panose="02040503050406030204" pitchFamily="18" charset="0"/>
                        </a:rPr>
                        <m:t>𝑎𝑡𝑡𝑒𝑛𝑢𝑒𝑡𝑖𝑜𝑛</m:t>
                      </m:r>
                      <m:r>
                        <a:rPr lang="en-US" b="0" i="1" smtClean="0">
                          <a:latin typeface="Cambria Math" panose="02040503050406030204" pitchFamily="18" charset="0"/>
                        </a:rPr>
                        <m:t> </m:t>
                      </m:r>
                      <m:r>
                        <a:rPr lang="en-US" b="0" i="1" smtClean="0">
                          <a:latin typeface="Cambria Math" panose="02040503050406030204" pitchFamily="18" charset="0"/>
                        </a:rPr>
                        <m:t>𝑐𝑜𝑒𝑓𝑓𝑖𝑐𝑖𝑒𝑛𝑡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𝑎𝑏𝑠𝑜𝑝𝑡𝑖𝑣𝑖𝑡𝑦</m:t>
                          </m:r>
                        </m:e>
                      </m:d>
                    </m:oMath>
                    <m:oMath xmlns:m="http://schemas.openxmlformats.org/officeDocument/2006/math">
                      <m:r>
                        <a:rPr lang="en-US" b="0" i="1" smtClean="0">
                          <a:latin typeface="Cambria Math" panose="02040503050406030204" pitchFamily="18" charset="0"/>
                        </a:rPr>
                        <m:t>𝒞</m:t>
                      </m:r>
                      <m:r>
                        <a:rPr lang="en-US" b="0" i="1" smtClean="0">
                          <a:latin typeface="Cambria Math" panose="02040503050406030204" pitchFamily="18" charset="0"/>
                        </a:rPr>
                        <m:t>: </m:t>
                      </m:r>
                      <m:r>
                        <a:rPr lang="en-US" b="0" i="1" smtClean="0">
                          <a:latin typeface="Cambria Math" panose="02040503050406030204" pitchFamily="18" charset="0"/>
                        </a:rPr>
                        <m:t>𝐶𝑜𝑛𝑐𝑒𝑛𝑡𝑟𝑎𝑡𝑖𝑜𝑛</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r>
                        <a:rPr lang="en-US" b="0" i="1" smtClean="0">
                          <a:latin typeface="Cambria Math" panose="02040503050406030204" pitchFamily="18" charset="0"/>
                        </a:rPr>
                        <m:t>=</m:t>
                      </m:r>
                      <m:r>
                        <a:rPr lang="en-US" b="0" i="1" smtClean="0">
                          <a:latin typeface="Cambria Math" panose="02040503050406030204" pitchFamily="18" charset="0"/>
                        </a:rPr>
                        <m:t>ℰ</m:t>
                      </m:r>
                      <m:r>
                        <a:rPr lang="en-US" b="0" i="1" smtClean="0">
                          <a:latin typeface="Cambria Math" panose="02040503050406030204" pitchFamily="18" charset="0"/>
                        </a:rPr>
                        <m:t>⋅ℓ</m:t>
                      </m:r>
                    </m:oMath>
                  </m:oMathPara>
                </a14:m>
                <a:endParaRPr lang="en-GB" dirty="0"/>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4343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Pierre Bouguer: Made observations</a:t>
                </a:r>
              </a:p>
              <a:p>
                <a:r>
                  <a:rPr lang="en-GB" dirty="0"/>
                  <a:t>Johann Heinrich Lambert: Cited them and laid a foundation with assumption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𝑑𝐼</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𝐼𝑑𝑥</m:t>
                    </m:r>
                  </m:oMath>
                </a14:m>
                <a:endParaRPr lang="en-GB" dirty="0"/>
              </a:p>
              <a:p>
                <a:r>
                  <a:rPr lang="en-GB" dirty="0"/>
                  <a:t>August Beer:</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num>
                                <m:den>
                                  <m:r>
                                    <a:rPr lang="en-US" b="0" i="1" smtClean="0">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den>
                              </m:f>
                            </m:e>
                          </m:d>
                        </m:e>
                      </m:func>
                      <m:r>
                        <a:rPr lang="en-US" i="1">
                          <a:latin typeface="Cambria Math" panose="02040503050406030204" pitchFamily="18" charset="0"/>
                        </a:rPr>
                        <m:t>=</m:t>
                      </m:r>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𝜆</m:t>
                          </m:r>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ℓ</m:t>
                      </m:r>
                      <m:r>
                        <a:rPr lang="en-US" b="0" i="1" smtClean="0">
                          <a:latin typeface="Cambria Math" panose="02040503050406030204" pitchFamily="18" charset="0"/>
                        </a:rPr>
                        <m:t>⋅</m:t>
                      </m:r>
                      <m:r>
                        <a:rPr lang="en-US" i="1">
                          <a:latin typeface="Cambria Math" panose="02040503050406030204" pitchFamily="18" charset="0"/>
                        </a:rPr>
                        <m:t>𝑐</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𝐼𝑛𝑡𝑒𝑛𝑠𝑖𝑡𝑦</m:t>
                      </m:r>
                    </m:oMath>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𝐴𝑏𝑠𝑜𝑟𝑏𝑎𝑛𝑐𝑒</m:t>
                      </m:r>
                    </m:oMath>
                    <m:oMath xmlns:m="http://schemas.openxmlformats.org/officeDocument/2006/math">
                      <m:r>
                        <a:rPr lang="en-US" b="0" i="1" smtClean="0">
                          <a:latin typeface="Cambria Math" panose="02040503050406030204" pitchFamily="18" charset="0"/>
                        </a:rPr>
                        <m:t>ℓ: </m:t>
                      </m:r>
                      <m:r>
                        <a:rPr lang="en-US" b="0" i="1" smtClean="0">
                          <a:latin typeface="Cambria Math" panose="02040503050406030204" pitchFamily="18" charset="0"/>
                        </a:rPr>
                        <m:t>𝑂𝑝𝑡𝑖𝑐𝑐𝑎𝑙</m:t>
                      </m:r>
                      <m:r>
                        <a:rPr lang="en-US" b="0" i="1" smtClean="0">
                          <a:latin typeface="Cambria Math" panose="02040503050406030204" pitchFamily="18" charset="0"/>
                        </a:rPr>
                        <m:t> </m:t>
                      </m:r>
                      <m:r>
                        <a:rPr lang="en-US" b="0" i="1" smtClean="0">
                          <a:latin typeface="Cambria Math" panose="02040503050406030204" pitchFamily="18" charset="0"/>
                        </a:rPr>
                        <m:t>𝐿𝑒𝑛𝑔𝑡h</m:t>
                      </m:r>
                    </m:oMath>
                    <m:oMath xmlns:m="http://schemas.openxmlformats.org/officeDocument/2006/math">
                      <m:r>
                        <a:rPr lang="en-US" b="0" i="1" smtClean="0">
                          <a:latin typeface="Cambria Math" panose="02040503050406030204" pitchFamily="18" charset="0"/>
                        </a:rPr>
                        <m:t>ℰ</m:t>
                      </m:r>
                      <m:r>
                        <a:rPr lang="en-US" b="0" i="1" smtClean="0">
                          <a:latin typeface="Cambria Math" panose="02040503050406030204" pitchFamily="18" charset="0"/>
                        </a:rPr>
                        <m:t>: </m:t>
                      </m:r>
                      <m:r>
                        <a:rPr lang="en-US" b="0" i="1" smtClean="0">
                          <a:latin typeface="Cambria Math" panose="02040503050406030204" pitchFamily="18" charset="0"/>
                        </a:rPr>
                        <m:t>𝑀𝑜𝑙𝑎𝑟</m:t>
                      </m:r>
                      <m:r>
                        <a:rPr lang="en-US" b="0" i="1" smtClean="0">
                          <a:latin typeface="Cambria Math" panose="02040503050406030204" pitchFamily="18" charset="0"/>
                        </a:rPr>
                        <m:t> </m:t>
                      </m:r>
                      <m:r>
                        <a:rPr lang="en-US" b="0" i="1" smtClean="0">
                          <a:latin typeface="Cambria Math" panose="02040503050406030204" pitchFamily="18" charset="0"/>
                        </a:rPr>
                        <m:t>𝑎𝑡𝑡𝑒𝑛𝑢𝑒𝑡𝑖𝑜𝑛</m:t>
                      </m:r>
                      <m:r>
                        <a:rPr lang="en-US" b="0" i="1" smtClean="0">
                          <a:latin typeface="Cambria Math" panose="02040503050406030204" pitchFamily="18" charset="0"/>
                        </a:rPr>
                        <m:t> </m:t>
                      </m:r>
                      <m:r>
                        <a:rPr lang="en-US" b="0" i="1" smtClean="0">
                          <a:latin typeface="Cambria Math" panose="02040503050406030204" pitchFamily="18" charset="0"/>
                        </a:rPr>
                        <m:t>𝑐𝑜𝑒𝑓𝑓𝑖𝑐𝑖𝑒𝑛𝑡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𝑎𝑏𝑠𝑜𝑝𝑡𝑖𝑣𝑖𝑡𝑦</m:t>
                          </m:r>
                        </m:e>
                      </m:d>
                    </m:oMath>
                    <m:oMath xmlns:m="http://schemas.openxmlformats.org/officeDocument/2006/math">
                      <m:r>
                        <a:rPr lang="en-US" b="0" i="1" smtClean="0">
                          <a:latin typeface="Cambria Math" panose="02040503050406030204" pitchFamily="18" charset="0"/>
                        </a:rPr>
                        <m:t>𝒞</m:t>
                      </m:r>
                      <m:r>
                        <a:rPr lang="en-US" b="0" i="1" smtClean="0">
                          <a:latin typeface="Cambria Math" panose="02040503050406030204" pitchFamily="18" charset="0"/>
                        </a:rPr>
                        <m:t>: </m:t>
                      </m:r>
                      <m:r>
                        <a:rPr lang="en-US" b="0" i="1" smtClean="0">
                          <a:latin typeface="Cambria Math" panose="02040503050406030204" pitchFamily="18" charset="0"/>
                        </a:rPr>
                        <m:t>𝐶𝑜𝑛𝑐𝑒𝑛𝑡𝑟𝑎𝑡𝑖𝑜𝑛</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r>
                        <a:rPr lang="en-US" b="0" i="1" smtClean="0">
                          <a:latin typeface="Cambria Math" panose="02040503050406030204" pitchFamily="18" charset="0"/>
                        </a:rPr>
                        <m:t>ℰ</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]⋅ℓ</m:t>
                      </m:r>
                    </m:oMath>
                  </m:oMathPara>
                </a14:m>
                <a:endParaRPr lang="en-GB" dirty="0"/>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29832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num>
                                <m:den>
                                  <m:r>
                                    <a:rPr lang="en-US" b="0" i="1" smtClean="0">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den>
                              </m:f>
                            </m:e>
                          </m:d>
                        </m:e>
                      </m:func>
                      <m:r>
                        <a:rPr lang="en-US" i="1">
                          <a:latin typeface="Cambria Math" panose="02040503050406030204" pitchFamily="18" charset="0"/>
                        </a:rPr>
                        <m:t>=</m:t>
                      </m:r>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𝜆</m:t>
                          </m:r>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ℓ</m:t>
                      </m:r>
                      <m:r>
                        <a:rPr lang="en-US" b="0" i="1" smtClean="0">
                          <a:latin typeface="Cambria Math" panose="02040503050406030204" pitchFamily="18" charset="0"/>
                        </a:rPr>
                        <m:t>⋅</m:t>
                      </m:r>
                      <m:r>
                        <a:rPr lang="en-US" i="1">
                          <a:latin typeface="Cambria Math" panose="02040503050406030204" pitchFamily="18" charset="0"/>
                        </a:rPr>
                        <m:t>𝑐</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𝐼𝑛𝑡𝑒𝑛𝑠𝑖𝑡𝑦</m:t>
                      </m:r>
                    </m:oMath>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𝐴𝑏𝑠𝑜𝑟𝑏𝑎𝑛𝑐𝑒</m:t>
                      </m:r>
                    </m:oMath>
                    <m:oMath xmlns:m="http://schemas.openxmlformats.org/officeDocument/2006/math">
                      <m:r>
                        <a:rPr lang="en-US" b="0" i="1" smtClean="0">
                          <a:latin typeface="Cambria Math" panose="02040503050406030204" pitchFamily="18" charset="0"/>
                        </a:rPr>
                        <m:t>ℓ: </m:t>
                      </m:r>
                      <m:r>
                        <a:rPr lang="en-US" b="0" i="1" smtClean="0">
                          <a:latin typeface="Cambria Math" panose="02040503050406030204" pitchFamily="18" charset="0"/>
                        </a:rPr>
                        <m:t>𝑂𝑝𝑡𝑖𝑐𝑐𝑎𝑙</m:t>
                      </m:r>
                      <m:r>
                        <a:rPr lang="en-US" b="0" i="1" smtClean="0">
                          <a:latin typeface="Cambria Math" panose="02040503050406030204" pitchFamily="18" charset="0"/>
                        </a:rPr>
                        <m:t> </m:t>
                      </m:r>
                      <m:r>
                        <a:rPr lang="en-US" b="0" i="1" smtClean="0">
                          <a:latin typeface="Cambria Math" panose="02040503050406030204" pitchFamily="18" charset="0"/>
                        </a:rPr>
                        <m:t>𝐿𝑒𝑛𝑔𝑡h</m:t>
                      </m:r>
                    </m:oMath>
                    <m:oMath xmlns:m="http://schemas.openxmlformats.org/officeDocument/2006/math">
                      <m:r>
                        <a:rPr lang="en-US" b="0" i="1" smtClean="0">
                          <a:latin typeface="Cambria Math" panose="02040503050406030204" pitchFamily="18" charset="0"/>
                        </a:rPr>
                        <m:t>ℰ</m:t>
                      </m:r>
                      <m:r>
                        <a:rPr lang="en-US" b="0" i="1" smtClean="0">
                          <a:latin typeface="Cambria Math" panose="02040503050406030204" pitchFamily="18" charset="0"/>
                        </a:rPr>
                        <m:t>: </m:t>
                      </m:r>
                      <m:r>
                        <a:rPr lang="en-US" b="0" i="1" smtClean="0">
                          <a:latin typeface="Cambria Math" panose="02040503050406030204" pitchFamily="18" charset="0"/>
                        </a:rPr>
                        <m:t>𝑀𝑜𝑙𝑎𝑟</m:t>
                      </m:r>
                      <m:r>
                        <a:rPr lang="en-US" b="0" i="1" smtClean="0">
                          <a:latin typeface="Cambria Math" panose="02040503050406030204" pitchFamily="18" charset="0"/>
                        </a:rPr>
                        <m:t> </m:t>
                      </m:r>
                      <m:r>
                        <a:rPr lang="en-US" b="0" i="1" smtClean="0">
                          <a:latin typeface="Cambria Math" panose="02040503050406030204" pitchFamily="18" charset="0"/>
                        </a:rPr>
                        <m:t>𝑎𝑡𝑡𝑒𝑛𝑢𝑒𝑡𝑖𝑜𝑛</m:t>
                      </m:r>
                      <m:r>
                        <a:rPr lang="en-US" b="0" i="1" smtClean="0">
                          <a:latin typeface="Cambria Math" panose="02040503050406030204" pitchFamily="18" charset="0"/>
                        </a:rPr>
                        <m:t> </m:t>
                      </m:r>
                      <m:r>
                        <a:rPr lang="en-US" b="0" i="1" smtClean="0">
                          <a:latin typeface="Cambria Math" panose="02040503050406030204" pitchFamily="18" charset="0"/>
                        </a:rPr>
                        <m:t>𝑐𝑜𝑒𝑓𝑓𝑖𝑐𝑖𝑒𝑛𝑡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𝑎𝑏𝑠𝑜𝑝𝑡𝑖𝑣𝑖𝑡𝑦</m:t>
                          </m:r>
                        </m:e>
                      </m:d>
                    </m:oMath>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𝐶𝑜𝑛𝑐𝑒𝑛𝑡𝑟𝑎𝑡𝑖𝑜𝑛</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e>
                      </m:d>
                      <m:r>
                        <a:rPr lang="en-US" i="1">
                          <a:latin typeface="Cambria Math" panose="02040503050406030204" pitchFamily="18" charset="0"/>
                        </a:rPr>
                        <m:t>=</m:t>
                      </m:r>
                      <m:r>
                        <a:rPr lang="en-US" b="0" i="1" smtClean="0">
                          <a:latin typeface="Cambria Math" panose="02040503050406030204" pitchFamily="18" charset="0"/>
                        </a:rPr>
                        <m:t>ℰ</m:t>
                      </m:r>
                      <m:d>
                        <m:dPr>
                          <m:begChr m:val="["/>
                          <m:endChr m:val="]"/>
                          <m:ctrlPr>
                            <a:rPr lang="en-US" b="0" i="1">
                              <a:latin typeface="Cambria Math" panose="02040503050406030204" pitchFamily="18" charset="0"/>
                            </a:rPr>
                          </m:ctrlPr>
                        </m:dPr>
                        <m:e>
                          <m:r>
                            <a:rPr lang="en-US" i="1">
                              <a:latin typeface="Cambria Math" panose="02040503050406030204" pitchFamily="18" charset="0"/>
                            </a:rPr>
                            <m:t>𝜆</m:t>
                          </m:r>
                        </m:e>
                      </m:d>
                      <m:r>
                        <a:rPr lang="en-US" i="1">
                          <a:latin typeface="Cambria Math" panose="02040503050406030204" pitchFamily="18" charset="0"/>
                        </a:rPr>
                        <m:t>⋅ℓ</m:t>
                      </m:r>
                    </m:oMath>
                  </m:oMathPara>
                </a14:m>
                <a:endParaRPr lang="en-US"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ℰ</m:t>
                              </m:r>
                            </m:e>
                            <m:sub>
                              <m:r>
                                <a:rPr lang="en-US" b="0" i="1" smtClean="0">
                                  <a:latin typeface="Cambria Math" panose="02040503050406030204" pitchFamily="18" charset="0"/>
                                </a:rPr>
                                <m:t>𝑖</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⋅ℓ</m:t>
                          </m:r>
                        </m:e>
                      </m:nary>
                    </m:oMath>
                  </m:oMathPara>
                </a14:m>
                <a:endParaRPr lang="en-US" b="0"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𝑑𝑖𝑓𝑓𝑒𝑟𝑒𝑛𝑡</m:t>
                      </m:r>
                      <m:r>
                        <a:rPr lang="en-US" b="0" i="1" smtClean="0">
                          <a:latin typeface="Cambria Math" panose="02040503050406030204" pitchFamily="18" charset="0"/>
                        </a:rPr>
                        <m:t> </m:t>
                      </m:r>
                      <m:r>
                        <a:rPr lang="en-US" b="0" i="1" smtClean="0">
                          <a:latin typeface="Cambria Math" panose="02040503050406030204" pitchFamily="18" charset="0"/>
                        </a:rPr>
                        <m:t>𝑠𝑢𝑏𝑠𝑡𝑎𝑛𝑐𝑒𝑠</m:t>
                      </m:r>
                    </m:oMath>
                  </m:oMathPara>
                </a14:m>
                <a:endParaRPr lang="en-US" b="0" dirty="0"/>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208798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num>
                                <m:den>
                                  <m:r>
                                    <a:rPr lang="en-US" b="0" i="1" smtClean="0">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den>
                              </m:f>
                            </m:e>
                          </m:d>
                        </m:e>
                      </m:func>
                      <m:r>
                        <a:rPr lang="en-US" i="1">
                          <a:latin typeface="Cambria Math" panose="02040503050406030204" pitchFamily="18" charset="0"/>
                        </a:rPr>
                        <m:t>=</m:t>
                      </m:r>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𝜆</m:t>
                          </m:r>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ℓ</m:t>
                      </m:r>
                      <m:r>
                        <a:rPr lang="en-US" b="0" i="1" smtClean="0">
                          <a:latin typeface="Cambria Math" panose="02040503050406030204" pitchFamily="18" charset="0"/>
                        </a:rPr>
                        <m:t>⋅</m:t>
                      </m:r>
                      <m:r>
                        <a:rPr lang="en-US" i="1">
                          <a:latin typeface="Cambria Math" panose="02040503050406030204" pitchFamily="18" charset="0"/>
                        </a:rPr>
                        <m:t>𝑐</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𝐼𝑛𝑡𝑒𝑛𝑠𝑖𝑡𝑦</m:t>
                      </m:r>
                    </m:oMath>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𝐴𝑏𝑠𝑜𝑟𝑏𝑎𝑛𝑐𝑒</m:t>
                      </m:r>
                    </m:oMath>
                    <m:oMath xmlns:m="http://schemas.openxmlformats.org/officeDocument/2006/math">
                      <m:r>
                        <a:rPr lang="en-US" b="0" i="1" smtClean="0">
                          <a:latin typeface="Cambria Math" panose="02040503050406030204" pitchFamily="18" charset="0"/>
                        </a:rPr>
                        <m:t>ℓ: </m:t>
                      </m:r>
                      <m:r>
                        <a:rPr lang="en-US" b="0" i="1" smtClean="0">
                          <a:latin typeface="Cambria Math" panose="02040503050406030204" pitchFamily="18" charset="0"/>
                        </a:rPr>
                        <m:t>𝑂𝑝𝑡𝑖𝑐𝑐𝑎𝑙</m:t>
                      </m:r>
                      <m:r>
                        <a:rPr lang="en-US" b="0" i="1" smtClean="0">
                          <a:latin typeface="Cambria Math" panose="02040503050406030204" pitchFamily="18" charset="0"/>
                        </a:rPr>
                        <m:t> </m:t>
                      </m:r>
                      <m:r>
                        <a:rPr lang="en-US" b="0" i="1" smtClean="0">
                          <a:latin typeface="Cambria Math" panose="02040503050406030204" pitchFamily="18" charset="0"/>
                        </a:rPr>
                        <m:t>𝐿𝑒𝑛𝑔𝑡h</m:t>
                      </m:r>
                    </m:oMath>
                    <m:oMath xmlns:m="http://schemas.openxmlformats.org/officeDocument/2006/math">
                      <m:r>
                        <a:rPr lang="en-US" b="0" i="1" smtClean="0">
                          <a:latin typeface="Cambria Math" panose="02040503050406030204" pitchFamily="18" charset="0"/>
                        </a:rPr>
                        <m:t>ℰ</m:t>
                      </m:r>
                      <m:r>
                        <a:rPr lang="en-US" b="0" i="1" smtClean="0">
                          <a:latin typeface="Cambria Math" panose="02040503050406030204" pitchFamily="18" charset="0"/>
                        </a:rPr>
                        <m:t>: </m:t>
                      </m:r>
                      <m:r>
                        <a:rPr lang="en-US" b="0" i="1" smtClean="0">
                          <a:latin typeface="Cambria Math" panose="02040503050406030204" pitchFamily="18" charset="0"/>
                        </a:rPr>
                        <m:t>𝑀𝑜𝑙𝑎𝑟</m:t>
                      </m:r>
                      <m:r>
                        <a:rPr lang="en-US" b="0" i="1" smtClean="0">
                          <a:latin typeface="Cambria Math" panose="02040503050406030204" pitchFamily="18" charset="0"/>
                        </a:rPr>
                        <m:t> </m:t>
                      </m:r>
                      <m:r>
                        <a:rPr lang="en-US" b="0" i="1" smtClean="0">
                          <a:latin typeface="Cambria Math" panose="02040503050406030204" pitchFamily="18" charset="0"/>
                        </a:rPr>
                        <m:t>𝑎𝑡𝑡𝑒𝑛𝑢𝑒𝑡𝑖𝑜𝑛</m:t>
                      </m:r>
                      <m:r>
                        <a:rPr lang="en-US" b="0" i="1" smtClean="0">
                          <a:latin typeface="Cambria Math" panose="02040503050406030204" pitchFamily="18" charset="0"/>
                        </a:rPr>
                        <m:t> </m:t>
                      </m:r>
                      <m:r>
                        <a:rPr lang="en-US" b="0" i="1" smtClean="0">
                          <a:latin typeface="Cambria Math" panose="02040503050406030204" pitchFamily="18" charset="0"/>
                        </a:rPr>
                        <m:t>𝑐𝑜𝑒𝑓𝑓𝑖𝑐𝑖𝑒𝑛𝑡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𝑎𝑏𝑠𝑜𝑝𝑡𝑖𝑣𝑖𝑡𝑦</m:t>
                          </m:r>
                        </m:e>
                      </m:d>
                    </m:oMath>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𝐶𝑜𝑛𝑐𝑒𝑛𝑡𝑟𝑎𝑡𝑖𝑜𝑛</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𝜅</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e>
                      </m:d>
                      <m:r>
                        <a:rPr lang="en-US" i="1">
                          <a:latin typeface="Cambria Math" panose="02040503050406030204" pitchFamily="18" charset="0"/>
                        </a:rPr>
                        <m:t>=</m:t>
                      </m:r>
                      <m:r>
                        <a:rPr lang="en-US" b="0" i="1" smtClean="0">
                          <a:latin typeface="Cambria Math" panose="02040503050406030204" pitchFamily="18" charset="0"/>
                        </a:rPr>
                        <m:t>ℰ</m:t>
                      </m:r>
                      <m:d>
                        <m:dPr>
                          <m:begChr m:val="["/>
                          <m:endChr m:val="]"/>
                          <m:ctrlPr>
                            <a:rPr lang="en-US" b="0" i="1">
                              <a:latin typeface="Cambria Math" panose="02040503050406030204" pitchFamily="18" charset="0"/>
                            </a:rPr>
                          </m:ctrlPr>
                        </m:dPr>
                        <m:e>
                          <m:r>
                            <a:rPr lang="en-US" i="1">
                              <a:latin typeface="Cambria Math" panose="02040503050406030204" pitchFamily="18" charset="0"/>
                            </a:rPr>
                            <m:t>𝜆</m:t>
                          </m:r>
                        </m:e>
                      </m:d>
                      <m:r>
                        <a:rPr lang="en-US" i="1">
                          <a:latin typeface="Cambria Math" panose="02040503050406030204" pitchFamily="18" charset="0"/>
                        </a:rPr>
                        <m:t>⋅ℓ</m:t>
                      </m:r>
                    </m:oMath>
                  </m:oMathPara>
                </a14:m>
                <a:endParaRPr lang="en-US"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𝑖</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e>
                      </m:nary>
                    </m:oMath>
                  </m:oMathPara>
                </a14:m>
                <a:endParaRPr lang="en-US" b="0"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𝑑𝑖𝑓𝑓𝑒𝑟𝑒𝑛𝑡</m:t>
                      </m:r>
                      <m:r>
                        <a:rPr lang="en-US" b="0" i="1" smtClean="0">
                          <a:latin typeface="Cambria Math" panose="02040503050406030204" pitchFamily="18" charset="0"/>
                        </a:rPr>
                        <m:t> </m:t>
                      </m:r>
                      <m:r>
                        <a:rPr lang="en-US" b="0" i="1" smtClean="0">
                          <a:latin typeface="Cambria Math" panose="02040503050406030204" pitchFamily="18" charset="0"/>
                        </a:rPr>
                        <m:t>𝑠𝑢𝑏𝑠𝑡𝑎𝑛𝑐𝑒𝑠</m:t>
                      </m:r>
                    </m:oMath>
                  </m:oMathPara>
                </a14:m>
                <a:endParaRPr lang="en-US" b="0" dirty="0"/>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112975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𝜆</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i="1">
                                  <a:latin typeface="Cambria Math" panose="02040503050406030204" pitchFamily="18" charset="0"/>
                                </a:rPr>
                                <m:t>𝜅</m:t>
                              </m:r>
                            </m:e>
                            <m:sub>
                              <m:r>
                                <a:rPr lang="en-US" b="0" i="1" smtClean="0">
                                  <a:latin typeface="Cambria Math" panose="02040503050406030204" pitchFamily="18" charset="0"/>
                                </a:rPr>
                                <m:t>𝑖</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e>
                      </m:nary>
                    </m:oMath>
                  </m:oMathPara>
                </a14:m>
                <a:endParaRPr lang="en-US" b="0"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𝑑𝑖𝑓𝑓𝑒𝑟𝑒𝑛𝑡</m:t>
                      </m:r>
                      <m:r>
                        <a:rPr lang="en-US" b="0" i="1" smtClean="0">
                          <a:latin typeface="Cambria Math" panose="02040503050406030204" pitchFamily="18" charset="0"/>
                        </a:rPr>
                        <m:t> </m:t>
                      </m:r>
                      <m:r>
                        <a:rPr lang="en-US" b="0" i="1" smtClean="0">
                          <a:latin typeface="Cambria Math" panose="02040503050406030204" pitchFamily="18" charset="0"/>
                        </a:rPr>
                        <m:t>𝑠𝑢𝑏𝑠𝑡𝑎𝑛𝑐𝑒𝑠</m:t>
                      </m:r>
                    </m:oMath>
                  </m:oMathPara>
                </a14:m>
                <a:endParaRPr lang="en-US" b="0"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m:rPr>
                                      <m:sty m:val="p"/>
                                    </m:rPr>
                                    <a:rPr lang="en-US">
                                      <a:latin typeface="Cambria Math" panose="02040503050406030204" pitchFamily="18" charset="0"/>
                                    </a:rPr>
                                    <m:t>Κ</m:t>
                                  </m:r>
                                </m:e>
                                <m:sup>
                                  <m:r>
                                    <a:rPr lang="en-US" b="0" i="1" smtClean="0">
                                      <a:latin typeface="Cambria Math" panose="02040503050406030204" pitchFamily="18" charset="0"/>
                                    </a:rPr>
                                    <m:t>𝑇</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Κ</m:t>
                              </m:r>
                            </m:e>
                          </m:d>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a:latin typeface="Cambria Math" panose="02040503050406030204" pitchFamily="18" charset="0"/>
                            </a:rPr>
                            <m:t>Κ</m:t>
                          </m:r>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𝑀𝑎𝑡𝑟𝑖𝑥</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𝑎𝑙𝑙</m:t>
                      </m:r>
                      <m:r>
                        <a:rPr lang="en-US" b="0" i="1" smtClean="0">
                          <a:latin typeface="Cambria Math" panose="02040503050406030204" pitchFamily="18" charset="0"/>
                        </a:rPr>
                        <m:t> </m:t>
                      </m:r>
                      <m:r>
                        <a:rPr lang="en-US" b="0" i="1" smtClean="0">
                          <a:latin typeface="Cambria Math" panose="02040503050406030204" pitchFamily="18" charset="0"/>
                        </a:rPr>
                        <m:t>𝑐𝑜𝑛𝑐𝑒𝑛𝑡𝑟𝑎𝑡𝑖𝑜𝑛𝑠</m:t>
                      </m:r>
                    </m:oMath>
                    <m:oMath xmlns:m="http://schemas.openxmlformats.org/officeDocument/2006/math">
                      <m:r>
                        <m:rPr>
                          <m:sty m:val="p"/>
                        </m:rPr>
                        <a:rPr lang="en-US">
                          <a:latin typeface="Cambria Math" panose="02040503050406030204" pitchFamily="18" charset="0"/>
                        </a:rPr>
                        <m:t>Κ</m:t>
                      </m:r>
                      <m:r>
                        <a:rPr lang="en-US" b="0" i="1" smtClean="0">
                          <a:latin typeface="Cambria Math" panose="02040503050406030204" pitchFamily="18" charset="0"/>
                        </a:rPr>
                        <m:t>:</m:t>
                      </m:r>
                      <m:r>
                        <a:rPr lang="en-US" b="0" i="1" smtClean="0">
                          <a:latin typeface="Cambria Math" panose="02040503050406030204" pitchFamily="18" charset="0"/>
                        </a:rPr>
                        <m:t>𝑀𝑎𝑡𝑟𝑖𝑥</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𝑎𝑙𝑙</m:t>
                      </m:r>
                      <m:r>
                        <a:rPr lang="en-US" b="0" i="1" smtClean="0">
                          <a:latin typeface="Cambria Math" panose="02040503050406030204" pitchFamily="18" charset="0"/>
                        </a:rPr>
                        <m:t> </m:t>
                      </m:r>
                      <m:r>
                        <a:rPr lang="en-US" b="0" i="1" smtClean="0">
                          <a:latin typeface="Cambria Math" panose="02040503050406030204" pitchFamily="18" charset="0"/>
                        </a:rPr>
                        <m:t>𝜅</m:t>
                      </m:r>
                    </m:oMath>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𝑀𝑎𝑡𝑟𝑖𝑥</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𝑎𝑙𝑙</m:t>
                      </m:r>
                      <m:r>
                        <a:rPr lang="en-US" b="0" i="1" smtClean="0">
                          <a:latin typeface="Cambria Math" panose="02040503050406030204" pitchFamily="18" charset="0"/>
                        </a:rPr>
                        <m:t> </m:t>
                      </m:r>
                      <m:r>
                        <a:rPr lang="en-US" b="0" i="1" smtClean="0">
                          <a:latin typeface="Cambria Math" panose="02040503050406030204" pitchFamily="18" charset="0"/>
                        </a:rPr>
                        <m:t>𝑎𝑏𝑠𝑜𝑏𝑡𝑖𝑣𝑖𝑡𝑖𝑒𝑠</m:t>
                      </m:r>
                    </m:oMath>
                  </m:oMathPara>
                </a14:m>
                <a:endParaRPr lang="en-US" b="0" dirty="0"/>
              </a:p>
              <a:p>
                <a:pPr marL="0" indent="0" algn="ctr">
                  <a:buNone/>
                </a:pPr>
                <a:r>
                  <a:rPr lang="en-US" sz="1400" dirty="0"/>
                  <a:t>* True if more wavelengths are present than species</a:t>
                </a:r>
                <a:endParaRPr lang="en-US" sz="1400" b="0" dirty="0"/>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Beer-Lambert Law</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197203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numCol="2">
            <a:normAutofit/>
          </a:bodyPr>
          <a:lstStyle/>
          <a:p>
            <a:pPr marL="0" indent="0">
              <a:buNone/>
            </a:pPr>
            <a:r>
              <a:rPr lang="en-US" sz="1400" b="0" dirty="0"/>
              <a:t>#define REF_CONCENTRATION_A 60.0</a:t>
            </a:r>
          </a:p>
          <a:p>
            <a:pPr marL="0" indent="0">
              <a:buNone/>
            </a:pPr>
            <a:r>
              <a:rPr lang="en-US" sz="1400" b="0" dirty="0"/>
              <a:t>#define REF_CONCENTRATION_B 60.0</a:t>
            </a:r>
          </a:p>
          <a:p>
            <a:pPr marL="0" indent="0">
              <a:buNone/>
            </a:pPr>
            <a:endParaRPr lang="en-US" sz="1400" b="0" dirty="0"/>
          </a:p>
          <a:p>
            <a:pPr marL="0" indent="0">
              <a:buNone/>
            </a:pPr>
            <a:r>
              <a:rPr lang="en-US" sz="1400" b="0" dirty="0"/>
              <a:t>float I_0[N_WAVELENGTHS]; // Intensity</a:t>
            </a:r>
          </a:p>
          <a:p>
            <a:pPr marL="0" indent="0">
              <a:buNone/>
            </a:pPr>
            <a:r>
              <a:rPr lang="en-US" sz="1400" b="0" dirty="0"/>
              <a:t>float </a:t>
            </a:r>
            <a:r>
              <a:rPr lang="en-US" sz="1400" b="0" dirty="0" err="1"/>
              <a:t>I_Ref_A</a:t>
            </a:r>
            <a:r>
              <a:rPr lang="en-US" sz="1400" b="0" dirty="0"/>
              <a:t>[N_WAVELENGTHS];</a:t>
            </a:r>
          </a:p>
          <a:p>
            <a:pPr marL="0" indent="0">
              <a:buNone/>
            </a:pPr>
            <a:r>
              <a:rPr lang="en-US" sz="1400" b="0" dirty="0"/>
              <a:t>float </a:t>
            </a:r>
            <a:r>
              <a:rPr lang="en-US" sz="1400" b="0" dirty="0" err="1"/>
              <a:t>I_Ref_B</a:t>
            </a:r>
            <a:r>
              <a:rPr lang="en-US" sz="1400" b="0" dirty="0"/>
              <a:t>[N_WAVELENGTHS];</a:t>
            </a:r>
          </a:p>
          <a:p>
            <a:pPr marL="0" indent="0">
              <a:buNone/>
            </a:pPr>
            <a:r>
              <a:rPr lang="en-US" sz="1400" b="0" dirty="0"/>
              <a:t>float I_S[N_WAVELENGTHS];</a:t>
            </a:r>
          </a:p>
          <a:p>
            <a:pPr marL="0" indent="0">
              <a:buNone/>
            </a:pPr>
            <a:endParaRPr lang="en-US" sz="1400" b="0" dirty="0"/>
          </a:p>
          <a:p>
            <a:pPr marL="0" indent="0">
              <a:buNone/>
            </a:pPr>
            <a:r>
              <a:rPr lang="en-US" sz="1400" b="0" dirty="0"/>
              <a:t>float </a:t>
            </a:r>
            <a:r>
              <a:rPr lang="en-US" sz="1400" b="0" dirty="0" err="1"/>
              <a:t>A_Ref_A</a:t>
            </a:r>
            <a:r>
              <a:rPr lang="en-US" sz="1400" b="0" dirty="0"/>
              <a:t>[N_WAVELENGTHS];</a:t>
            </a:r>
          </a:p>
          <a:p>
            <a:pPr marL="0" indent="0">
              <a:buNone/>
            </a:pPr>
            <a:r>
              <a:rPr lang="en-US" sz="1400" b="0" dirty="0"/>
              <a:t>float </a:t>
            </a:r>
            <a:r>
              <a:rPr lang="en-US" sz="1400" b="0" dirty="0" err="1"/>
              <a:t>A_Ref_B</a:t>
            </a:r>
            <a:r>
              <a:rPr lang="en-US" sz="1400" b="0" dirty="0"/>
              <a:t>[N_WAVELENGTHS];</a:t>
            </a:r>
          </a:p>
          <a:p>
            <a:pPr marL="0" indent="0">
              <a:buNone/>
            </a:pPr>
            <a:r>
              <a:rPr lang="en-US" sz="1400" b="0" dirty="0"/>
              <a:t>float A_S[N_WAVELENGTHS];</a:t>
            </a:r>
          </a:p>
          <a:p>
            <a:pPr marL="0" indent="0">
              <a:buNone/>
            </a:pPr>
            <a:endParaRPr lang="en-US" sz="1400" b="0" dirty="0"/>
          </a:p>
          <a:p>
            <a:pPr marL="0" indent="0">
              <a:buNone/>
            </a:pPr>
            <a:r>
              <a:rPr lang="en-US" sz="1400" b="0" dirty="0"/>
              <a:t>float K_A[N_WAVELENGTHS]; // </a:t>
            </a:r>
            <a:r>
              <a:rPr lang="el-GR" sz="1400" b="0" dirty="0"/>
              <a:t>ε[λ]*</a:t>
            </a:r>
            <a:r>
              <a:rPr lang="en-US" sz="1400" b="0" dirty="0"/>
              <a:t>l</a:t>
            </a:r>
          </a:p>
          <a:p>
            <a:pPr marL="0" indent="0">
              <a:buNone/>
            </a:pPr>
            <a:r>
              <a:rPr lang="en-US" sz="1400" b="0" dirty="0"/>
              <a:t>float K_B[N_WAVELENGTHS];</a:t>
            </a:r>
          </a:p>
          <a:p>
            <a:pPr marL="0" indent="0">
              <a:buNone/>
            </a:pPr>
            <a:endParaRPr lang="en-US" sz="1400" b="0" dirty="0"/>
          </a:p>
          <a:p>
            <a:pPr marL="0" indent="0">
              <a:buNone/>
            </a:pPr>
            <a:r>
              <a:rPr lang="en-US" sz="1400" b="0" dirty="0"/>
              <a:t>float </a:t>
            </a:r>
            <a:r>
              <a:rPr lang="en-US" sz="1400" b="0" dirty="0" err="1"/>
              <a:t>c_A</a:t>
            </a:r>
            <a:r>
              <a:rPr lang="en-US" sz="1400" b="0" dirty="0"/>
              <a:t>; </a:t>
            </a:r>
          </a:p>
          <a:p>
            <a:pPr marL="0" indent="0">
              <a:buNone/>
            </a:pPr>
            <a:r>
              <a:rPr lang="en-US" sz="1400" b="0" dirty="0"/>
              <a:t>float </a:t>
            </a:r>
            <a:r>
              <a:rPr lang="en-US" sz="1400" b="0" dirty="0" err="1"/>
              <a:t>c_B</a:t>
            </a:r>
            <a:r>
              <a:rPr lang="en-US" sz="1400" b="0" dirty="0"/>
              <a:t>;</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Implementation</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597738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US" dirty="0"/>
              <a:t>Take clean water test tube.</a:t>
            </a:r>
          </a:p>
          <a:p>
            <a:r>
              <a:rPr lang="en-US" dirty="0"/>
              <a:t>Place in sensor.</a:t>
            </a:r>
          </a:p>
          <a:p>
            <a:r>
              <a:rPr lang="en-US" dirty="0"/>
              <a:t>Take measurements.</a:t>
            </a:r>
          </a:p>
          <a:p>
            <a:r>
              <a:rPr lang="en-US" dirty="0"/>
              <a:t>Rotate test tube.</a:t>
            </a:r>
          </a:p>
          <a:p>
            <a:r>
              <a:rPr lang="en-US" dirty="0"/>
              <a:t>Take measurement again and repeat till enough samples.</a:t>
            </a:r>
          </a:p>
          <a:p>
            <a:endParaRPr lang="en-US" dirty="0"/>
          </a:p>
          <a:p>
            <a:r>
              <a:rPr lang="en-US" dirty="0"/>
              <a:t>Do the same with the reference test tubes, be sure to stir them first.</a:t>
            </a:r>
          </a:p>
          <a:p>
            <a:endParaRPr lang="en-US" dirty="0"/>
          </a:p>
          <a:p>
            <a:r>
              <a:rPr lang="en-US" dirty="0"/>
              <a:t>Start taking reading from samples to test.</a:t>
            </a:r>
          </a:p>
          <a:p>
            <a:endParaRPr lang="en-GB" dirty="0"/>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Measuring Protocol</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313786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numCol="2">
            <a:normAutofit fontScale="70000" lnSpcReduction="20000"/>
          </a:bodyPr>
          <a:lstStyle/>
          <a:p>
            <a:pPr marL="0" indent="0">
              <a:buNone/>
            </a:pPr>
            <a:r>
              <a:rPr lang="en-US" sz="1400" b="0" dirty="0"/>
              <a:t>/**</a:t>
            </a:r>
          </a:p>
          <a:p>
            <a:pPr marL="0" indent="0">
              <a:buNone/>
            </a:pPr>
            <a:r>
              <a:rPr lang="en-US" sz="1400" b="0" dirty="0"/>
              <a:t> * Returns the median of </a:t>
            </a:r>
            <a:r>
              <a:rPr lang="en-US" sz="1400" b="0" dirty="0" err="1"/>
              <a:t>arr</a:t>
            </a:r>
            <a:r>
              <a:rPr lang="en-US" sz="1400" b="0" dirty="0"/>
              <a:t>[].</a:t>
            </a:r>
          </a:p>
          <a:p>
            <a:pPr marL="0" indent="0">
              <a:buNone/>
            </a:pPr>
            <a:r>
              <a:rPr lang="en-US" sz="1400" b="0" dirty="0"/>
              <a:t> */</a:t>
            </a:r>
          </a:p>
          <a:p>
            <a:pPr marL="0" indent="0">
              <a:buNone/>
            </a:pPr>
            <a:r>
              <a:rPr lang="en-US" sz="1400" b="0" dirty="0"/>
              <a:t>float </a:t>
            </a:r>
            <a:r>
              <a:rPr lang="en-US" sz="1400" b="0" dirty="0" err="1"/>
              <a:t>calculateMedian</a:t>
            </a:r>
            <a:r>
              <a:rPr lang="en-US" sz="1400" b="0" dirty="0"/>
              <a:t>(const float </a:t>
            </a:r>
            <a:r>
              <a:rPr lang="en-US" sz="1400" b="0" dirty="0" err="1"/>
              <a:t>arr</a:t>
            </a:r>
            <a:r>
              <a:rPr lang="en-US" sz="1400" b="0" dirty="0"/>
              <a:t>[], int size) {</a:t>
            </a:r>
          </a:p>
          <a:p>
            <a:pPr marL="0" indent="0">
              <a:buNone/>
            </a:pPr>
            <a:r>
              <a:rPr lang="en-US" sz="1400" b="0" dirty="0"/>
              <a:t>  // Create a copy of the array to avoid altering the original</a:t>
            </a:r>
          </a:p>
          <a:p>
            <a:pPr marL="0" indent="0">
              <a:buNone/>
            </a:pPr>
            <a:r>
              <a:rPr lang="en-US" sz="1400" b="0" dirty="0"/>
              <a:t>  float* </a:t>
            </a:r>
            <a:r>
              <a:rPr lang="en-US" sz="1400" b="0" dirty="0" err="1"/>
              <a:t>tmpArr</a:t>
            </a:r>
            <a:r>
              <a:rPr lang="en-US" sz="1400" b="0" dirty="0"/>
              <a:t> = new float[size];</a:t>
            </a:r>
          </a:p>
          <a:p>
            <a:pPr marL="0" indent="0">
              <a:buNone/>
            </a:pPr>
            <a:r>
              <a:rPr lang="en-US" sz="1400" b="0" dirty="0"/>
              <a:t>  for (int </a:t>
            </a:r>
            <a:r>
              <a:rPr lang="en-US" sz="1400" b="0" dirty="0" err="1"/>
              <a:t>i</a:t>
            </a:r>
            <a:r>
              <a:rPr lang="en-US" sz="1400" b="0" dirty="0"/>
              <a:t> = 0; </a:t>
            </a:r>
            <a:r>
              <a:rPr lang="en-US" sz="1400" b="0" dirty="0" err="1"/>
              <a:t>i</a:t>
            </a:r>
            <a:r>
              <a:rPr lang="en-US" sz="1400" b="0" dirty="0"/>
              <a:t> &lt; size; </a:t>
            </a:r>
            <a:r>
              <a:rPr lang="en-US" sz="1400" b="0" dirty="0" err="1"/>
              <a:t>i</a:t>
            </a:r>
            <a:r>
              <a:rPr lang="en-US" sz="1400" b="0" dirty="0"/>
              <a:t>++) {</a:t>
            </a:r>
          </a:p>
          <a:p>
            <a:pPr marL="0" indent="0">
              <a:buNone/>
            </a:pPr>
            <a:r>
              <a:rPr lang="en-US" sz="1400" b="0" dirty="0"/>
              <a:t>    </a:t>
            </a:r>
            <a:r>
              <a:rPr lang="en-US" sz="1400" b="0" dirty="0" err="1"/>
              <a:t>tmpArr</a:t>
            </a:r>
            <a:r>
              <a:rPr lang="en-US" sz="1400" b="0" dirty="0"/>
              <a:t>[</a:t>
            </a:r>
            <a:r>
              <a:rPr lang="en-US" sz="1400" b="0" dirty="0" err="1"/>
              <a:t>i</a:t>
            </a:r>
            <a:r>
              <a:rPr lang="en-US" sz="1400" b="0" dirty="0"/>
              <a:t>] = </a:t>
            </a:r>
            <a:r>
              <a:rPr lang="en-US" sz="1400" b="0" dirty="0" err="1"/>
              <a:t>arr</a:t>
            </a:r>
            <a:r>
              <a:rPr lang="en-US" sz="1400" b="0" dirty="0"/>
              <a:t>[</a:t>
            </a:r>
            <a:r>
              <a:rPr lang="en-US" sz="1400" b="0" dirty="0" err="1"/>
              <a:t>i</a:t>
            </a:r>
            <a:r>
              <a:rPr lang="en-US" sz="1400" b="0" dirty="0"/>
              <a:t>];</a:t>
            </a:r>
          </a:p>
          <a:p>
            <a:pPr marL="0" indent="0">
              <a:buNone/>
            </a:pPr>
            <a:r>
              <a:rPr lang="en-US" sz="1400" b="0" dirty="0"/>
              <a:t>  }</a:t>
            </a:r>
          </a:p>
          <a:p>
            <a:pPr marL="0" indent="0">
              <a:buNone/>
            </a:pPr>
            <a:endParaRPr lang="en-US" sz="1400" b="0" dirty="0"/>
          </a:p>
          <a:p>
            <a:pPr marL="0" indent="0">
              <a:buNone/>
            </a:pPr>
            <a:r>
              <a:rPr lang="en-US" sz="1400" b="0" dirty="0"/>
              <a:t>  // Sort the copy of the array</a:t>
            </a:r>
          </a:p>
          <a:p>
            <a:pPr marL="0" indent="0">
              <a:buNone/>
            </a:pPr>
            <a:r>
              <a:rPr lang="en-US" sz="1400" b="0" dirty="0"/>
              <a:t>  for (int </a:t>
            </a:r>
            <a:r>
              <a:rPr lang="en-US" sz="1400" b="0" dirty="0" err="1"/>
              <a:t>i</a:t>
            </a:r>
            <a:r>
              <a:rPr lang="en-US" sz="1400" b="0" dirty="0"/>
              <a:t> = 0; </a:t>
            </a:r>
            <a:r>
              <a:rPr lang="en-US" sz="1400" b="0" dirty="0" err="1"/>
              <a:t>i</a:t>
            </a:r>
            <a:r>
              <a:rPr lang="en-US" sz="1400" b="0" dirty="0"/>
              <a:t> &lt; size - 1; </a:t>
            </a:r>
            <a:r>
              <a:rPr lang="en-US" sz="1400" b="0" dirty="0" err="1"/>
              <a:t>i</a:t>
            </a:r>
            <a:r>
              <a:rPr lang="en-US" sz="1400" b="0" dirty="0"/>
              <a:t>++) {</a:t>
            </a:r>
          </a:p>
          <a:p>
            <a:pPr marL="0" indent="0">
              <a:buNone/>
            </a:pPr>
            <a:r>
              <a:rPr lang="en-US" sz="1400" b="0" dirty="0"/>
              <a:t>    for (int j = </a:t>
            </a:r>
            <a:r>
              <a:rPr lang="en-US" sz="1400" b="0" dirty="0" err="1"/>
              <a:t>i</a:t>
            </a:r>
            <a:r>
              <a:rPr lang="en-US" sz="1400" b="0" dirty="0"/>
              <a:t> + 1; j &lt; size; </a:t>
            </a:r>
            <a:r>
              <a:rPr lang="en-US" sz="1400" b="0" dirty="0" err="1"/>
              <a:t>j++</a:t>
            </a:r>
            <a:r>
              <a:rPr lang="en-US" sz="1400" b="0" dirty="0"/>
              <a:t>) {</a:t>
            </a:r>
          </a:p>
          <a:p>
            <a:pPr marL="0" indent="0">
              <a:buNone/>
            </a:pPr>
            <a:r>
              <a:rPr lang="en-US" sz="1400" b="0" dirty="0"/>
              <a:t>      if (</a:t>
            </a:r>
            <a:r>
              <a:rPr lang="en-US" sz="1400" b="0" dirty="0" err="1"/>
              <a:t>tmpArr</a:t>
            </a:r>
            <a:r>
              <a:rPr lang="en-US" sz="1400" b="0" dirty="0"/>
              <a:t>[</a:t>
            </a:r>
            <a:r>
              <a:rPr lang="en-US" sz="1400" b="0" dirty="0" err="1"/>
              <a:t>i</a:t>
            </a:r>
            <a:r>
              <a:rPr lang="en-US" sz="1400" b="0" dirty="0"/>
              <a:t>] &gt; </a:t>
            </a:r>
            <a:r>
              <a:rPr lang="en-US" sz="1400" b="0" dirty="0" err="1"/>
              <a:t>tmpArr</a:t>
            </a:r>
            <a:r>
              <a:rPr lang="en-US" sz="1400" b="0" dirty="0"/>
              <a:t>[j]) {</a:t>
            </a:r>
          </a:p>
          <a:p>
            <a:pPr marL="0" indent="0">
              <a:buNone/>
            </a:pPr>
            <a:r>
              <a:rPr lang="en-US" sz="1400" b="0" dirty="0"/>
              <a:t>        float temp = </a:t>
            </a:r>
            <a:r>
              <a:rPr lang="en-US" sz="1400" b="0" dirty="0" err="1"/>
              <a:t>tmpArr</a:t>
            </a:r>
            <a:r>
              <a:rPr lang="en-US" sz="1400" b="0" dirty="0"/>
              <a:t>[</a:t>
            </a:r>
            <a:r>
              <a:rPr lang="en-US" sz="1400" b="0" dirty="0" err="1"/>
              <a:t>i</a:t>
            </a:r>
            <a:r>
              <a:rPr lang="en-US" sz="1400" b="0" dirty="0"/>
              <a:t>];</a:t>
            </a:r>
          </a:p>
          <a:p>
            <a:pPr marL="0" indent="0">
              <a:buNone/>
            </a:pPr>
            <a:r>
              <a:rPr lang="en-US" sz="1400" b="0" dirty="0"/>
              <a:t>        </a:t>
            </a:r>
            <a:r>
              <a:rPr lang="en-US" sz="1400" b="0" dirty="0" err="1"/>
              <a:t>tmpArr</a:t>
            </a:r>
            <a:r>
              <a:rPr lang="en-US" sz="1400" b="0" dirty="0"/>
              <a:t>[</a:t>
            </a:r>
            <a:r>
              <a:rPr lang="en-US" sz="1400" b="0" dirty="0" err="1"/>
              <a:t>i</a:t>
            </a:r>
            <a:r>
              <a:rPr lang="en-US" sz="1400" b="0" dirty="0"/>
              <a:t>] = </a:t>
            </a:r>
            <a:r>
              <a:rPr lang="en-US" sz="1400" b="0" dirty="0" err="1"/>
              <a:t>tmpArr</a:t>
            </a:r>
            <a:r>
              <a:rPr lang="en-US" sz="1400" b="0" dirty="0"/>
              <a:t>[j];</a:t>
            </a:r>
          </a:p>
          <a:p>
            <a:pPr marL="0" indent="0">
              <a:buNone/>
            </a:pPr>
            <a:r>
              <a:rPr lang="en-US" sz="1400" b="0" dirty="0"/>
              <a:t>        </a:t>
            </a:r>
            <a:r>
              <a:rPr lang="en-US" sz="1400" b="0" dirty="0" err="1"/>
              <a:t>tmpArr</a:t>
            </a:r>
            <a:r>
              <a:rPr lang="en-US" sz="1400" b="0" dirty="0"/>
              <a:t>[j] = temp;</a:t>
            </a:r>
          </a:p>
          <a:p>
            <a:pPr marL="0" indent="0">
              <a:buNone/>
            </a:pPr>
            <a:r>
              <a:rPr lang="en-US" sz="1400" b="0" dirty="0"/>
              <a:t>      }</a:t>
            </a:r>
          </a:p>
          <a:p>
            <a:pPr marL="0" indent="0">
              <a:buNone/>
            </a:pPr>
            <a:r>
              <a:rPr lang="en-US" sz="1400" b="0" dirty="0"/>
              <a:t>    }</a:t>
            </a:r>
          </a:p>
          <a:p>
            <a:pPr marL="0" indent="0">
              <a:buNone/>
            </a:pPr>
            <a:r>
              <a:rPr lang="en-US" sz="1400" b="0" dirty="0"/>
              <a:t>  }</a:t>
            </a:r>
          </a:p>
          <a:p>
            <a:pPr marL="0" indent="0">
              <a:buNone/>
            </a:pPr>
            <a:endParaRPr lang="en-US" sz="1400" b="0" dirty="0"/>
          </a:p>
          <a:p>
            <a:pPr marL="0" indent="0">
              <a:buNone/>
            </a:pPr>
            <a:r>
              <a:rPr lang="en-US" sz="1400" b="0" dirty="0"/>
              <a:t>  // Calculate median</a:t>
            </a:r>
          </a:p>
          <a:p>
            <a:pPr marL="0" indent="0">
              <a:buNone/>
            </a:pPr>
            <a:r>
              <a:rPr lang="en-US" sz="1400" b="0" dirty="0"/>
              <a:t>  float median;</a:t>
            </a:r>
          </a:p>
          <a:p>
            <a:pPr marL="0" indent="0">
              <a:buNone/>
            </a:pPr>
            <a:r>
              <a:rPr lang="en-US" sz="1400" b="0" dirty="0"/>
              <a:t>  if (size % 2 == 0) {</a:t>
            </a:r>
          </a:p>
          <a:p>
            <a:pPr marL="0" indent="0">
              <a:buNone/>
            </a:pPr>
            <a:r>
              <a:rPr lang="en-US" sz="1400" b="0" dirty="0"/>
              <a:t>    median = (</a:t>
            </a:r>
            <a:r>
              <a:rPr lang="en-US" sz="1400" b="0" dirty="0" err="1"/>
              <a:t>tmpArr</a:t>
            </a:r>
            <a:r>
              <a:rPr lang="en-US" sz="1400" b="0" dirty="0"/>
              <a:t>[size / 2 - 1] + </a:t>
            </a:r>
            <a:r>
              <a:rPr lang="en-US" sz="1400" b="0" dirty="0" err="1"/>
              <a:t>tmpArr</a:t>
            </a:r>
            <a:r>
              <a:rPr lang="en-US" sz="1400" b="0" dirty="0"/>
              <a:t>[size / 2]) / 2.0;</a:t>
            </a:r>
          </a:p>
          <a:p>
            <a:pPr marL="0" indent="0">
              <a:buNone/>
            </a:pPr>
            <a:r>
              <a:rPr lang="en-US" sz="1400" b="0" dirty="0"/>
              <a:t>  } else {</a:t>
            </a:r>
          </a:p>
          <a:p>
            <a:pPr marL="0" indent="0">
              <a:buNone/>
            </a:pPr>
            <a:r>
              <a:rPr lang="en-US" sz="1400" b="0" dirty="0"/>
              <a:t>    median = </a:t>
            </a:r>
            <a:r>
              <a:rPr lang="en-US" sz="1400" b="0" dirty="0" err="1"/>
              <a:t>tmpArr</a:t>
            </a:r>
            <a:r>
              <a:rPr lang="en-US" sz="1400" b="0" dirty="0"/>
              <a:t>[size / 2];</a:t>
            </a:r>
          </a:p>
          <a:p>
            <a:pPr marL="0" indent="0">
              <a:buNone/>
            </a:pPr>
            <a:r>
              <a:rPr lang="en-US" sz="1400" b="0" dirty="0"/>
              <a:t>  }</a:t>
            </a:r>
          </a:p>
          <a:p>
            <a:pPr marL="0" indent="0">
              <a:buNone/>
            </a:pPr>
            <a:endParaRPr lang="en-US" sz="1400" b="0" dirty="0"/>
          </a:p>
          <a:p>
            <a:pPr marL="0" indent="0">
              <a:buNone/>
            </a:pPr>
            <a:r>
              <a:rPr lang="en-US" sz="1400" b="0" dirty="0"/>
              <a:t>  // Free the allocated memory</a:t>
            </a:r>
          </a:p>
          <a:p>
            <a:pPr marL="0" indent="0">
              <a:buNone/>
            </a:pPr>
            <a:r>
              <a:rPr lang="en-US" sz="1400" b="0" dirty="0"/>
              <a:t>  delete[] </a:t>
            </a:r>
            <a:r>
              <a:rPr lang="en-US" sz="1400" b="0" dirty="0" err="1"/>
              <a:t>tmpArr</a:t>
            </a:r>
            <a:r>
              <a:rPr lang="en-US" sz="1400" b="0" dirty="0"/>
              <a:t>;</a:t>
            </a:r>
          </a:p>
          <a:p>
            <a:pPr marL="0" indent="0">
              <a:buNone/>
            </a:pPr>
            <a:endParaRPr lang="en-US" sz="1400" b="0" dirty="0"/>
          </a:p>
          <a:p>
            <a:pPr marL="0" indent="0">
              <a:buNone/>
            </a:pPr>
            <a:r>
              <a:rPr lang="en-US" sz="1400" b="0" dirty="0"/>
              <a:t>  return median;</a:t>
            </a:r>
          </a:p>
          <a:p>
            <a:pPr marL="0" indent="0">
              <a:buNone/>
            </a:pPr>
            <a:r>
              <a:rPr lang="en-US" sz="1400" b="0" dirty="0"/>
              <a:t>}</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Implementation - Median</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986074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numCol="2">
            <a:normAutofit/>
          </a:bodyPr>
          <a:lstStyle/>
          <a:p>
            <a:pPr marL="0" indent="0">
              <a:buNone/>
            </a:pPr>
            <a:r>
              <a:rPr lang="en-US" sz="1400" b="0" dirty="0"/>
              <a:t>/**</a:t>
            </a:r>
          </a:p>
          <a:p>
            <a:pPr marL="0" indent="0">
              <a:buNone/>
            </a:pPr>
            <a:r>
              <a:rPr lang="en-US" sz="1400" b="0" dirty="0"/>
              <a:t> * Function to calculate the median of each column in a 2D array.</a:t>
            </a:r>
          </a:p>
          <a:p>
            <a:pPr marL="0" indent="0">
              <a:buNone/>
            </a:pPr>
            <a:r>
              <a:rPr lang="en-US" sz="1400" b="0" dirty="0"/>
              <a:t> * Takes a 2D array and outputs a 1D one with the medians.</a:t>
            </a:r>
          </a:p>
          <a:p>
            <a:pPr marL="0" indent="0">
              <a:buNone/>
            </a:pPr>
            <a:r>
              <a:rPr lang="en-US" sz="1400" b="0" dirty="0"/>
              <a:t> */</a:t>
            </a:r>
          </a:p>
          <a:p>
            <a:pPr marL="0" indent="0">
              <a:buNone/>
            </a:pPr>
            <a:r>
              <a:rPr lang="en-US" sz="1400" b="0" dirty="0"/>
              <a:t>template &lt;</a:t>
            </a:r>
            <a:r>
              <a:rPr lang="en-US" sz="1400" b="0" dirty="0" err="1"/>
              <a:t>size_t</a:t>
            </a:r>
            <a:r>
              <a:rPr lang="en-US" sz="1400" b="0" dirty="0"/>
              <a:t> Rows, </a:t>
            </a:r>
            <a:r>
              <a:rPr lang="en-US" sz="1400" b="0" dirty="0" err="1"/>
              <a:t>size_t</a:t>
            </a:r>
            <a:r>
              <a:rPr lang="en-US" sz="1400" b="0" dirty="0"/>
              <a:t> Cols&gt; void </a:t>
            </a:r>
            <a:r>
              <a:rPr lang="en-US" sz="1400" b="0" dirty="0" err="1"/>
              <a:t>calculateColumnMedians</a:t>
            </a:r>
            <a:r>
              <a:rPr lang="en-US" sz="1400" b="0" dirty="0"/>
              <a:t>(float (&amp;array2D)[Rows][Cols], float* medians) {</a:t>
            </a:r>
          </a:p>
          <a:p>
            <a:pPr marL="0" indent="0">
              <a:buNone/>
            </a:pPr>
            <a:r>
              <a:rPr lang="en-US" sz="1400" b="0" dirty="0"/>
              <a:t>  for (int col = 0; col &lt; Cols; col++) {</a:t>
            </a:r>
          </a:p>
          <a:p>
            <a:pPr marL="0" indent="0">
              <a:buNone/>
            </a:pPr>
            <a:r>
              <a:rPr lang="en-US" sz="1400" b="0" dirty="0"/>
              <a:t>    float </a:t>
            </a:r>
            <a:r>
              <a:rPr lang="en-US" sz="1400" b="0" dirty="0" err="1"/>
              <a:t>columnArray</a:t>
            </a:r>
            <a:r>
              <a:rPr lang="en-US" sz="1400" b="0" dirty="0"/>
              <a:t>[Rows];</a:t>
            </a:r>
          </a:p>
          <a:p>
            <a:pPr marL="0" indent="0">
              <a:buNone/>
            </a:pPr>
            <a:r>
              <a:rPr lang="en-US" sz="1400" b="0" dirty="0"/>
              <a:t>    for (int row = 0; row &lt; Rows; row++) {</a:t>
            </a:r>
          </a:p>
          <a:p>
            <a:pPr marL="0" indent="0">
              <a:buNone/>
            </a:pPr>
            <a:r>
              <a:rPr lang="en-US" sz="1400" b="0" dirty="0"/>
              <a:t>      </a:t>
            </a:r>
            <a:r>
              <a:rPr lang="en-US" sz="1400" b="0" dirty="0" err="1"/>
              <a:t>columnArray</a:t>
            </a:r>
            <a:r>
              <a:rPr lang="en-US" sz="1400" b="0" dirty="0"/>
              <a:t>[row] = array2D[row][col];</a:t>
            </a:r>
          </a:p>
          <a:p>
            <a:pPr marL="0" indent="0">
              <a:buNone/>
            </a:pPr>
            <a:r>
              <a:rPr lang="en-US" sz="1400" b="0" dirty="0"/>
              <a:t>    }</a:t>
            </a:r>
          </a:p>
          <a:p>
            <a:pPr marL="0" indent="0">
              <a:buNone/>
            </a:pPr>
            <a:r>
              <a:rPr lang="en-US" sz="1400" b="0" dirty="0"/>
              <a:t>    medians[col] = </a:t>
            </a:r>
            <a:r>
              <a:rPr lang="en-US" sz="1400" b="0" dirty="0" err="1"/>
              <a:t>calculateMedian</a:t>
            </a:r>
            <a:r>
              <a:rPr lang="en-US" sz="1400" b="0" dirty="0"/>
              <a:t>(</a:t>
            </a:r>
            <a:r>
              <a:rPr lang="en-US" sz="1400" b="0" dirty="0" err="1"/>
              <a:t>columnArray</a:t>
            </a:r>
            <a:r>
              <a:rPr lang="en-US" sz="1400" b="0" dirty="0"/>
              <a:t>, Rows);</a:t>
            </a:r>
          </a:p>
          <a:p>
            <a:pPr marL="0" indent="0">
              <a:buNone/>
            </a:pPr>
            <a:r>
              <a:rPr lang="en-US" sz="1400" b="0" dirty="0"/>
              <a:t>  }</a:t>
            </a:r>
          </a:p>
          <a:p>
            <a:pPr marL="0" indent="0">
              <a:buNone/>
            </a:pPr>
            <a:r>
              <a:rPr lang="en-US" sz="1400" b="0" dirty="0"/>
              <a:t>}</a:t>
            </a:r>
          </a:p>
          <a:p>
            <a:pPr marL="0" indent="0">
              <a:buNone/>
            </a:pPr>
            <a:endParaRPr lang="en-US" sz="1400" dirty="0"/>
          </a:p>
          <a:p>
            <a:pPr marL="0" indent="0">
              <a:buNone/>
            </a:pPr>
            <a:endParaRPr lang="en-US" sz="1400" b="0" dirty="0"/>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Implementation – Column Median</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graphicFrame>
        <p:nvGraphicFramePr>
          <p:cNvPr id="2" name="Tabel 1">
            <a:extLst>
              <a:ext uri="{FF2B5EF4-FFF2-40B4-BE49-F238E27FC236}">
                <a16:creationId xmlns:a16="http://schemas.microsoft.com/office/drawing/2014/main" id="{9773C065-A048-CD06-34D3-F7CD48C2F116}"/>
              </a:ext>
            </a:extLst>
          </p:cNvPr>
          <p:cNvGraphicFramePr>
            <a:graphicFrameLocks noGrp="1"/>
          </p:cNvGraphicFramePr>
          <p:nvPr>
            <p:extLst>
              <p:ext uri="{D42A27DB-BD31-4B8C-83A1-F6EECF244321}">
                <p14:modId xmlns:p14="http://schemas.microsoft.com/office/powerpoint/2010/main" val="2491132627"/>
              </p:ext>
            </p:extLst>
          </p:nvPr>
        </p:nvGraphicFramePr>
        <p:xfrm>
          <a:off x="6408278" y="2961638"/>
          <a:ext cx="3717858" cy="1097280"/>
        </p:xfrm>
        <a:graphic>
          <a:graphicData uri="http://schemas.openxmlformats.org/drawingml/2006/table">
            <a:tbl>
              <a:tblPr firstRow="1" bandRow="1">
                <a:tableStyleId>{5C22544A-7EE6-4342-B048-85BDC9FD1C3A}</a:tableStyleId>
              </a:tblPr>
              <a:tblGrid>
                <a:gridCol w="619643">
                  <a:extLst>
                    <a:ext uri="{9D8B030D-6E8A-4147-A177-3AD203B41FA5}">
                      <a16:colId xmlns:a16="http://schemas.microsoft.com/office/drawing/2014/main" val="2205027826"/>
                    </a:ext>
                  </a:extLst>
                </a:gridCol>
                <a:gridCol w="619643">
                  <a:extLst>
                    <a:ext uri="{9D8B030D-6E8A-4147-A177-3AD203B41FA5}">
                      <a16:colId xmlns:a16="http://schemas.microsoft.com/office/drawing/2014/main" val="2375151973"/>
                    </a:ext>
                  </a:extLst>
                </a:gridCol>
                <a:gridCol w="619643">
                  <a:extLst>
                    <a:ext uri="{9D8B030D-6E8A-4147-A177-3AD203B41FA5}">
                      <a16:colId xmlns:a16="http://schemas.microsoft.com/office/drawing/2014/main" val="216450881"/>
                    </a:ext>
                  </a:extLst>
                </a:gridCol>
                <a:gridCol w="619643">
                  <a:extLst>
                    <a:ext uri="{9D8B030D-6E8A-4147-A177-3AD203B41FA5}">
                      <a16:colId xmlns:a16="http://schemas.microsoft.com/office/drawing/2014/main" val="3043009704"/>
                    </a:ext>
                  </a:extLst>
                </a:gridCol>
                <a:gridCol w="619643">
                  <a:extLst>
                    <a:ext uri="{9D8B030D-6E8A-4147-A177-3AD203B41FA5}">
                      <a16:colId xmlns:a16="http://schemas.microsoft.com/office/drawing/2014/main" val="3988618885"/>
                    </a:ext>
                  </a:extLst>
                </a:gridCol>
                <a:gridCol w="619643">
                  <a:extLst>
                    <a:ext uri="{9D8B030D-6E8A-4147-A177-3AD203B41FA5}">
                      <a16:colId xmlns:a16="http://schemas.microsoft.com/office/drawing/2014/main" val="3056413951"/>
                    </a:ext>
                  </a:extLst>
                </a:gridCol>
              </a:tblGrid>
              <a:tr h="342618">
                <a:tc>
                  <a:txBody>
                    <a:bodyPr/>
                    <a:lstStyle/>
                    <a:p>
                      <a:endParaRPr lang="en-BE" dirty="0"/>
                    </a:p>
                  </a:txBody>
                  <a:tcPr>
                    <a:solidFill>
                      <a:srgbClr val="92D050"/>
                    </a:solidFill>
                  </a:tcPr>
                </a:tc>
                <a:tc>
                  <a:txBody>
                    <a:bodyPr/>
                    <a:lstStyle/>
                    <a:p>
                      <a:endParaRPr lang="en-BE" dirty="0"/>
                    </a:p>
                  </a:txBody>
                  <a:tcPr>
                    <a:solidFill>
                      <a:schemeClr val="accent2">
                        <a:lumMod val="40000"/>
                        <a:lumOff val="60000"/>
                      </a:schemeClr>
                    </a:solidFill>
                  </a:tcPr>
                </a:tc>
                <a:tc>
                  <a:txBody>
                    <a:bodyPr/>
                    <a:lstStyle/>
                    <a:p>
                      <a:endParaRPr lang="en-BE"/>
                    </a:p>
                  </a:txBody>
                  <a:tcPr>
                    <a:solidFill>
                      <a:schemeClr val="accent1">
                        <a:lumMod val="40000"/>
                        <a:lumOff val="60000"/>
                      </a:schemeClr>
                    </a:solidFill>
                  </a:tcPr>
                </a:tc>
                <a:tc>
                  <a:txBody>
                    <a:bodyPr/>
                    <a:lstStyle/>
                    <a:p>
                      <a:endParaRPr lang="en-BE" dirty="0"/>
                    </a:p>
                  </a:txBody>
                  <a:tcPr>
                    <a:solidFill>
                      <a:srgbClr val="92D050"/>
                    </a:solidFill>
                  </a:tcPr>
                </a:tc>
                <a:tc>
                  <a:txBody>
                    <a:bodyPr/>
                    <a:lstStyle/>
                    <a:p>
                      <a:endParaRPr lang="en-BE"/>
                    </a:p>
                  </a:txBody>
                  <a:tcPr>
                    <a:solidFill>
                      <a:schemeClr val="accent2">
                        <a:lumMod val="40000"/>
                        <a:lumOff val="60000"/>
                      </a:schemeClr>
                    </a:solidFill>
                  </a:tcPr>
                </a:tc>
                <a:tc>
                  <a:txBody>
                    <a:bodyPr/>
                    <a:lstStyle/>
                    <a:p>
                      <a:endParaRPr lang="en-BE"/>
                    </a:p>
                  </a:txBody>
                  <a:tcPr>
                    <a:solidFill>
                      <a:schemeClr val="accent1">
                        <a:lumMod val="40000"/>
                        <a:lumOff val="60000"/>
                      </a:schemeClr>
                    </a:solidFill>
                  </a:tcPr>
                </a:tc>
                <a:extLst>
                  <a:ext uri="{0D108BD9-81ED-4DB2-BD59-A6C34878D82A}">
                    <a16:rowId xmlns:a16="http://schemas.microsoft.com/office/drawing/2014/main" val="1033637548"/>
                  </a:ext>
                </a:extLst>
              </a:tr>
              <a:tr h="342618">
                <a:tc>
                  <a:txBody>
                    <a:bodyPr/>
                    <a:lstStyle/>
                    <a:p>
                      <a:endParaRPr lang="en-BE" dirty="0"/>
                    </a:p>
                  </a:txBody>
                  <a:tcPr>
                    <a:solidFill>
                      <a:srgbClr val="92D050"/>
                    </a:solidFill>
                  </a:tcPr>
                </a:tc>
                <a:tc>
                  <a:txBody>
                    <a:bodyPr/>
                    <a:lstStyle/>
                    <a:p>
                      <a:endParaRPr lang="en-BE" dirty="0"/>
                    </a:p>
                  </a:txBody>
                  <a:tcPr>
                    <a:solidFill>
                      <a:schemeClr val="accent2">
                        <a:lumMod val="40000"/>
                        <a:lumOff val="60000"/>
                      </a:schemeClr>
                    </a:solidFill>
                  </a:tcPr>
                </a:tc>
                <a:tc>
                  <a:txBody>
                    <a:bodyPr/>
                    <a:lstStyle/>
                    <a:p>
                      <a:endParaRPr lang="en-BE"/>
                    </a:p>
                  </a:txBody>
                  <a:tcPr>
                    <a:solidFill>
                      <a:schemeClr val="accent1">
                        <a:lumMod val="40000"/>
                        <a:lumOff val="60000"/>
                      </a:schemeClr>
                    </a:solidFill>
                  </a:tcPr>
                </a:tc>
                <a:tc>
                  <a:txBody>
                    <a:bodyPr/>
                    <a:lstStyle/>
                    <a:p>
                      <a:endParaRPr lang="en-BE" dirty="0"/>
                    </a:p>
                  </a:txBody>
                  <a:tcPr>
                    <a:solidFill>
                      <a:srgbClr val="92D050"/>
                    </a:solidFill>
                  </a:tcPr>
                </a:tc>
                <a:tc>
                  <a:txBody>
                    <a:bodyPr/>
                    <a:lstStyle/>
                    <a:p>
                      <a:endParaRPr lang="en-BE"/>
                    </a:p>
                  </a:txBody>
                  <a:tcPr>
                    <a:solidFill>
                      <a:schemeClr val="accent2">
                        <a:lumMod val="40000"/>
                        <a:lumOff val="60000"/>
                      </a:schemeClr>
                    </a:solidFill>
                  </a:tcPr>
                </a:tc>
                <a:tc>
                  <a:txBody>
                    <a:bodyPr/>
                    <a:lstStyle/>
                    <a:p>
                      <a:endParaRPr lang="en-BE"/>
                    </a:p>
                  </a:txBody>
                  <a:tcPr>
                    <a:solidFill>
                      <a:schemeClr val="accent1">
                        <a:lumMod val="40000"/>
                        <a:lumOff val="60000"/>
                      </a:schemeClr>
                    </a:solidFill>
                  </a:tcPr>
                </a:tc>
                <a:extLst>
                  <a:ext uri="{0D108BD9-81ED-4DB2-BD59-A6C34878D82A}">
                    <a16:rowId xmlns:a16="http://schemas.microsoft.com/office/drawing/2014/main" val="2227910287"/>
                  </a:ext>
                </a:extLst>
              </a:tr>
              <a:tr h="342618">
                <a:tc>
                  <a:txBody>
                    <a:bodyPr/>
                    <a:lstStyle/>
                    <a:p>
                      <a:endParaRPr lang="en-BE" dirty="0"/>
                    </a:p>
                  </a:txBody>
                  <a:tcPr>
                    <a:solidFill>
                      <a:srgbClr val="92D050"/>
                    </a:solidFill>
                  </a:tcPr>
                </a:tc>
                <a:tc>
                  <a:txBody>
                    <a:bodyPr/>
                    <a:lstStyle/>
                    <a:p>
                      <a:endParaRPr lang="en-BE" dirty="0"/>
                    </a:p>
                  </a:txBody>
                  <a:tcPr>
                    <a:solidFill>
                      <a:schemeClr val="accent2">
                        <a:lumMod val="40000"/>
                        <a:lumOff val="60000"/>
                      </a:schemeClr>
                    </a:solidFill>
                  </a:tcPr>
                </a:tc>
                <a:tc>
                  <a:txBody>
                    <a:bodyPr/>
                    <a:lstStyle/>
                    <a:p>
                      <a:endParaRPr lang="en-BE" dirty="0"/>
                    </a:p>
                  </a:txBody>
                  <a:tcPr>
                    <a:solidFill>
                      <a:schemeClr val="accent1">
                        <a:lumMod val="40000"/>
                        <a:lumOff val="60000"/>
                      </a:schemeClr>
                    </a:solidFill>
                  </a:tcPr>
                </a:tc>
                <a:tc>
                  <a:txBody>
                    <a:bodyPr/>
                    <a:lstStyle/>
                    <a:p>
                      <a:endParaRPr lang="en-BE" dirty="0"/>
                    </a:p>
                  </a:txBody>
                  <a:tcPr>
                    <a:solidFill>
                      <a:srgbClr val="92D050"/>
                    </a:solidFill>
                  </a:tcPr>
                </a:tc>
                <a:tc>
                  <a:txBody>
                    <a:bodyPr/>
                    <a:lstStyle/>
                    <a:p>
                      <a:endParaRPr lang="en-BE" dirty="0"/>
                    </a:p>
                  </a:txBody>
                  <a:tcPr>
                    <a:solidFill>
                      <a:schemeClr val="accent2">
                        <a:lumMod val="40000"/>
                        <a:lumOff val="60000"/>
                      </a:schemeClr>
                    </a:solidFill>
                  </a:tcPr>
                </a:tc>
                <a:tc>
                  <a:txBody>
                    <a:bodyPr/>
                    <a:lstStyle/>
                    <a:p>
                      <a:endParaRPr lang="en-BE" dirty="0"/>
                    </a:p>
                  </a:txBody>
                  <a:tcPr>
                    <a:solidFill>
                      <a:schemeClr val="accent1">
                        <a:lumMod val="40000"/>
                        <a:lumOff val="60000"/>
                      </a:schemeClr>
                    </a:solidFill>
                  </a:tcPr>
                </a:tc>
                <a:extLst>
                  <a:ext uri="{0D108BD9-81ED-4DB2-BD59-A6C34878D82A}">
                    <a16:rowId xmlns:a16="http://schemas.microsoft.com/office/drawing/2014/main" val="2247411664"/>
                  </a:ext>
                </a:extLst>
              </a:tr>
            </a:tbl>
          </a:graphicData>
        </a:graphic>
      </p:graphicFrame>
      <p:graphicFrame>
        <p:nvGraphicFramePr>
          <p:cNvPr id="3" name="Tabel 2">
            <a:extLst>
              <a:ext uri="{FF2B5EF4-FFF2-40B4-BE49-F238E27FC236}">
                <a16:creationId xmlns:a16="http://schemas.microsoft.com/office/drawing/2014/main" id="{AF101839-FD72-E595-0BC6-1D5FE26A5166}"/>
              </a:ext>
            </a:extLst>
          </p:cNvPr>
          <p:cNvGraphicFramePr>
            <a:graphicFrameLocks noGrp="1"/>
          </p:cNvGraphicFramePr>
          <p:nvPr>
            <p:extLst>
              <p:ext uri="{D42A27DB-BD31-4B8C-83A1-F6EECF244321}">
                <p14:modId xmlns:p14="http://schemas.microsoft.com/office/powerpoint/2010/main" val="571515577"/>
              </p:ext>
            </p:extLst>
          </p:nvPr>
        </p:nvGraphicFramePr>
        <p:xfrm>
          <a:off x="6408278" y="4892991"/>
          <a:ext cx="3717858" cy="365760"/>
        </p:xfrm>
        <a:graphic>
          <a:graphicData uri="http://schemas.openxmlformats.org/drawingml/2006/table">
            <a:tbl>
              <a:tblPr firstRow="1" bandRow="1">
                <a:tableStyleId>{5C22544A-7EE6-4342-B048-85BDC9FD1C3A}</a:tableStyleId>
              </a:tblPr>
              <a:tblGrid>
                <a:gridCol w="619643">
                  <a:extLst>
                    <a:ext uri="{9D8B030D-6E8A-4147-A177-3AD203B41FA5}">
                      <a16:colId xmlns:a16="http://schemas.microsoft.com/office/drawing/2014/main" val="2205027826"/>
                    </a:ext>
                  </a:extLst>
                </a:gridCol>
                <a:gridCol w="619643">
                  <a:extLst>
                    <a:ext uri="{9D8B030D-6E8A-4147-A177-3AD203B41FA5}">
                      <a16:colId xmlns:a16="http://schemas.microsoft.com/office/drawing/2014/main" val="2375151973"/>
                    </a:ext>
                  </a:extLst>
                </a:gridCol>
                <a:gridCol w="619643">
                  <a:extLst>
                    <a:ext uri="{9D8B030D-6E8A-4147-A177-3AD203B41FA5}">
                      <a16:colId xmlns:a16="http://schemas.microsoft.com/office/drawing/2014/main" val="216450881"/>
                    </a:ext>
                  </a:extLst>
                </a:gridCol>
                <a:gridCol w="619643">
                  <a:extLst>
                    <a:ext uri="{9D8B030D-6E8A-4147-A177-3AD203B41FA5}">
                      <a16:colId xmlns:a16="http://schemas.microsoft.com/office/drawing/2014/main" val="3043009704"/>
                    </a:ext>
                  </a:extLst>
                </a:gridCol>
                <a:gridCol w="619643">
                  <a:extLst>
                    <a:ext uri="{9D8B030D-6E8A-4147-A177-3AD203B41FA5}">
                      <a16:colId xmlns:a16="http://schemas.microsoft.com/office/drawing/2014/main" val="3988618885"/>
                    </a:ext>
                  </a:extLst>
                </a:gridCol>
                <a:gridCol w="619643">
                  <a:extLst>
                    <a:ext uri="{9D8B030D-6E8A-4147-A177-3AD203B41FA5}">
                      <a16:colId xmlns:a16="http://schemas.microsoft.com/office/drawing/2014/main" val="3056413951"/>
                    </a:ext>
                  </a:extLst>
                </a:gridCol>
              </a:tblGrid>
              <a:tr h="342618">
                <a:tc>
                  <a:txBody>
                    <a:bodyPr/>
                    <a:lstStyle/>
                    <a:p>
                      <a:endParaRPr lang="en-BE" dirty="0"/>
                    </a:p>
                  </a:txBody>
                  <a:tcPr>
                    <a:solidFill>
                      <a:srgbClr val="92D050"/>
                    </a:solidFill>
                  </a:tcPr>
                </a:tc>
                <a:tc>
                  <a:txBody>
                    <a:bodyPr/>
                    <a:lstStyle/>
                    <a:p>
                      <a:endParaRPr lang="en-BE" dirty="0"/>
                    </a:p>
                  </a:txBody>
                  <a:tcPr>
                    <a:solidFill>
                      <a:schemeClr val="accent2">
                        <a:lumMod val="40000"/>
                        <a:lumOff val="60000"/>
                      </a:schemeClr>
                    </a:solidFill>
                  </a:tcPr>
                </a:tc>
                <a:tc>
                  <a:txBody>
                    <a:bodyPr/>
                    <a:lstStyle/>
                    <a:p>
                      <a:endParaRPr lang="en-BE" dirty="0"/>
                    </a:p>
                  </a:txBody>
                  <a:tcPr>
                    <a:solidFill>
                      <a:schemeClr val="accent1">
                        <a:lumMod val="40000"/>
                        <a:lumOff val="60000"/>
                      </a:schemeClr>
                    </a:solidFill>
                  </a:tcPr>
                </a:tc>
                <a:tc>
                  <a:txBody>
                    <a:bodyPr/>
                    <a:lstStyle/>
                    <a:p>
                      <a:endParaRPr lang="en-BE" dirty="0"/>
                    </a:p>
                  </a:txBody>
                  <a:tcPr>
                    <a:solidFill>
                      <a:srgbClr val="92D050"/>
                    </a:solidFill>
                  </a:tcPr>
                </a:tc>
                <a:tc>
                  <a:txBody>
                    <a:bodyPr/>
                    <a:lstStyle/>
                    <a:p>
                      <a:endParaRPr lang="en-BE" dirty="0"/>
                    </a:p>
                  </a:txBody>
                  <a:tcPr>
                    <a:solidFill>
                      <a:schemeClr val="accent2">
                        <a:lumMod val="40000"/>
                        <a:lumOff val="60000"/>
                      </a:schemeClr>
                    </a:solidFill>
                  </a:tcPr>
                </a:tc>
                <a:tc>
                  <a:txBody>
                    <a:bodyPr/>
                    <a:lstStyle/>
                    <a:p>
                      <a:endParaRPr lang="en-BE" dirty="0"/>
                    </a:p>
                  </a:txBody>
                  <a:tcPr>
                    <a:solidFill>
                      <a:schemeClr val="accent1">
                        <a:lumMod val="40000"/>
                        <a:lumOff val="60000"/>
                      </a:schemeClr>
                    </a:solidFill>
                  </a:tcPr>
                </a:tc>
                <a:extLst>
                  <a:ext uri="{0D108BD9-81ED-4DB2-BD59-A6C34878D82A}">
                    <a16:rowId xmlns:a16="http://schemas.microsoft.com/office/drawing/2014/main" val="1033637548"/>
                  </a:ext>
                </a:extLst>
              </a:tr>
            </a:tbl>
          </a:graphicData>
        </a:graphic>
      </p:graphicFrame>
      <p:sp>
        <p:nvSpPr>
          <p:cNvPr id="4" name="Pijl: omlaag 3">
            <a:extLst>
              <a:ext uri="{FF2B5EF4-FFF2-40B4-BE49-F238E27FC236}">
                <a16:creationId xmlns:a16="http://schemas.microsoft.com/office/drawing/2014/main" id="{FE4BD612-68AE-43CE-B594-3E350E85B0A8}"/>
              </a:ext>
            </a:extLst>
          </p:cNvPr>
          <p:cNvSpPr/>
          <p:nvPr/>
        </p:nvSpPr>
        <p:spPr>
          <a:xfrm>
            <a:off x="7983573" y="4148667"/>
            <a:ext cx="567267" cy="5294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819510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numCol="2">
            <a:normAutofit/>
          </a:bodyPr>
          <a:lstStyle/>
          <a:p>
            <a:pPr marL="0" indent="0">
              <a:buNone/>
            </a:pPr>
            <a:r>
              <a:rPr lang="it-IT" sz="1400" b="0" dirty="0"/>
              <a:t> // Create the matrix E and vector A</a:t>
            </a:r>
          </a:p>
          <a:p>
            <a:pPr marL="0" indent="0">
              <a:buNone/>
            </a:pPr>
            <a:r>
              <a:rPr lang="it-IT" sz="1400" b="0" dirty="0"/>
              <a:t>  BLA::Matrix&lt;2, 2&gt; E;</a:t>
            </a:r>
          </a:p>
          <a:p>
            <a:pPr marL="0" indent="0">
              <a:buNone/>
            </a:pPr>
            <a:r>
              <a:rPr lang="it-IT" sz="1400" b="0" dirty="0"/>
              <a:t>  BLA::Matrix&lt;2&gt; A;</a:t>
            </a:r>
          </a:p>
          <a:p>
            <a:pPr marL="0" indent="0">
              <a:buNone/>
            </a:pPr>
            <a:r>
              <a:rPr lang="it-IT" sz="1400" b="0" dirty="0"/>
              <a:t>  BLA::Matrix&lt;2&gt; C;</a:t>
            </a:r>
            <a:endParaRPr lang="it-IT" sz="1400" dirty="0"/>
          </a:p>
          <a:p>
            <a:pPr marL="0" indent="0">
              <a:buNone/>
            </a:pPr>
            <a:r>
              <a:rPr lang="it-IT" sz="1400" b="0" dirty="0"/>
              <a:t>[...]</a:t>
            </a:r>
          </a:p>
          <a:p>
            <a:pPr marL="0" indent="0">
              <a:buNone/>
            </a:pPr>
            <a:r>
              <a:rPr lang="en-US" sz="1400" b="0" dirty="0"/>
              <a:t> // Initialize the matrix E and vector A</a:t>
            </a:r>
          </a:p>
          <a:p>
            <a:pPr marL="0" indent="0">
              <a:buNone/>
            </a:pPr>
            <a:r>
              <a:rPr lang="en-US" sz="1400" b="0" dirty="0"/>
              <a:t>  for (int </a:t>
            </a:r>
            <a:r>
              <a:rPr lang="en-US" sz="1400" b="0" dirty="0" err="1"/>
              <a:t>i</a:t>
            </a:r>
            <a:r>
              <a:rPr lang="en-US" sz="1400" b="0" dirty="0"/>
              <a:t> = 2; </a:t>
            </a:r>
            <a:r>
              <a:rPr lang="en-US" sz="1400" b="0" dirty="0" err="1"/>
              <a:t>i</a:t>
            </a:r>
            <a:r>
              <a:rPr lang="en-US" sz="1400" b="0" dirty="0"/>
              <a:t> &lt; </a:t>
            </a:r>
            <a:r>
              <a:rPr lang="en-US" sz="1400" b="0" dirty="0" err="1"/>
              <a:t>numWavelengths</a:t>
            </a:r>
            <a:r>
              <a:rPr lang="en-US" sz="1400" b="0" dirty="0"/>
              <a:t>; </a:t>
            </a:r>
            <a:r>
              <a:rPr lang="en-US" sz="1400" b="0" dirty="0" err="1"/>
              <a:t>i</a:t>
            </a:r>
            <a:r>
              <a:rPr lang="en-US" sz="1400" b="0" dirty="0"/>
              <a:t>++) {</a:t>
            </a:r>
          </a:p>
          <a:p>
            <a:pPr marL="0" indent="0">
              <a:buNone/>
            </a:pPr>
            <a:r>
              <a:rPr lang="en-US" sz="1400" b="0" dirty="0"/>
              <a:t>      // Skip invalid values -&gt; Test tube interference</a:t>
            </a:r>
          </a:p>
          <a:p>
            <a:pPr marL="0" indent="0">
              <a:buNone/>
            </a:pPr>
            <a:r>
              <a:rPr lang="en-US" sz="1400" b="0" dirty="0"/>
              <a:t>      if (!</a:t>
            </a:r>
            <a:r>
              <a:rPr lang="en-US" sz="1400" b="0" dirty="0" err="1"/>
              <a:t>includeWavelength</a:t>
            </a:r>
            <a:r>
              <a:rPr lang="en-US" sz="1400" b="0" dirty="0"/>
              <a:t>[</a:t>
            </a:r>
            <a:r>
              <a:rPr lang="en-US" sz="1400" b="0" dirty="0" err="1"/>
              <a:t>i</a:t>
            </a:r>
            <a:r>
              <a:rPr lang="en-US" sz="1400" b="0" dirty="0"/>
              <a:t>] ||K_A[</a:t>
            </a:r>
            <a:r>
              <a:rPr lang="en-US" sz="1400" b="0" dirty="0" err="1"/>
              <a:t>i</a:t>
            </a:r>
            <a:r>
              <a:rPr lang="en-US" sz="1400" b="0" dirty="0"/>
              <a:t>] &lt;= 0 || K_B[</a:t>
            </a:r>
            <a:r>
              <a:rPr lang="en-US" sz="1400" b="0" dirty="0" err="1"/>
              <a:t>i</a:t>
            </a:r>
            <a:r>
              <a:rPr lang="en-US" sz="1400" b="0" dirty="0"/>
              <a:t>] &lt;= 0) {</a:t>
            </a:r>
          </a:p>
          <a:p>
            <a:pPr marL="0" indent="0">
              <a:buNone/>
            </a:pPr>
            <a:r>
              <a:rPr lang="en-US" sz="1400" b="0" dirty="0"/>
              <a:t>          continue;</a:t>
            </a:r>
          </a:p>
          <a:p>
            <a:pPr marL="0" indent="0">
              <a:buNone/>
            </a:pPr>
            <a:r>
              <a:rPr lang="en-US" sz="1400" b="0" dirty="0"/>
              <a:t>      }</a:t>
            </a:r>
          </a:p>
          <a:p>
            <a:pPr marL="0" indent="0">
              <a:buNone/>
            </a:pPr>
            <a:endParaRPr lang="en-US" sz="1400" b="0" dirty="0"/>
          </a:p>
          <a:p>
            <a:pPr marL="0" indent="0">
              <a:buNone/>
            </a:pPr>
            <a:r>
              <a:rPr lang="en-US" sz="1400" b="0" dirty="0"/>
              <a:t>      E(0, 0) += K_A[</a:t>
            </a:r>
            <a:r>
              <a:rPr lang="en-US" sz="1400" b="0" dirty="0" err="1"/>
              <a:t>i</a:t>
            </a:r>
            <a:r>
              <a:rPr lang="en-US" sz="1400" b="0" dirty="0"/>
              <a:t>] * K_A[</a:t>
            </a:r>
            <a:r>
              <a:rPr lang="en-US" sz="1400" b="0" dirty="0" err="1"/>
              <a:t>i</a:t>
            </a:r>
            <a:r>
              <a:rPr lang="en-US" sz="1400" b="0" dirty="0"/>
              <a:t>];</a:t>
            </a:r>
          </a:p>
          <a:p>
            <a:pPr marL="0" indent="0">
              <a:buNone/>
            </a:pPr>
            <a:r>
              <a:rPr lang="en-US" sz="1400" b="0" dirty="0"/>
              <a:t>      E(0, 1) += K_A[</a:t>
            </a:r>
            <a:r>
              <a:rPr lang="en-US" sz="1400" b="0" dirty="0" err="1"/>
              <a:t>i</a:t>
            </a:r>
            <a:r>
              <a:rPr lang="en-US" sz="1400" b="0" dirty="0"/>
              <a:t>] * K_B[</a:t>
            </a:r>
            <a:r>
              <a:rPr lang="en-US" sz="1400" b="0" dirty="0" err="1"/>
              <a:t>i</a:t>
            </a:r>
            <a:r>
              <a:rPr lang="en-US" sz="1400" b="0" dirty="0"/>
              <a:t>];</a:t>
            </a:r>
          </a:p>
          <a:p>
            <a:pPr marL="0" indent="0">
              <a:buNone/>
            </a:pPr>
            <a:r>
              <a:rPr lang="en-US" sz="1400" b="0" dirty="0"/>
              <a:t>      E(1, 0) += K_B[</a:t>
            </a:r>
            <a:r>
              <a:rPr lang="en-US" sz="1400" b="0" dirty="0" err="1"/>
              <a:t>i</a:t>
            </a:r>
            <a:r>
              <a:rPr lang="en-US" sz="1400" b="0" dirty="0"/>
              <a:t>] * K_A[</a:t>
            </a:r>
            <a:r>
              <a:rPr lang="en-US" sz="1400" b="0" dirty="0" err="1"/>
              <a:t>i</a:t>
            </a:r>
            <a:r>
              <a:rPr lang="en-US" sz="1400" b="0" dirty="0"/>
              <a:t>];</a:t>
            </a:r>
          </a:p>
          <a:p>
            <a:pPr marL="0" indent="0">
              <a:buNone/>
            </a:pPr>
            <a:r>
              <a:rPr lang="en-US" sz="1400" b="0" dirty="0"/>
              <a:t>      E(1, 1) += K_B[</a:t>
            </a:r>
            <a:r>
              <a:rPr lang="en-US" sz="1400" b="0" dirty="0" err="1"/>
              <a:t>i</a:t>
            </a:r>
            <a:r>
              <a:rPr lang="en-US" sz="1400" b="0" dirty="0"/>
              <a:t>] * K_B[</a:t>
            </a:r>
            <a:r>
              <a:rPr lang="en-US" sz="1400" b="0" dirty="0" err="1"/>
              <a:t>i</a:t>
            </a:r>
            <a:r>
              <a:rPr lang="en-US" sz="1400" b="0" dirty="0"/>
              <a:t>];</a:t>
            </a:r>
          </a:p>
          <a:p>
            <a:pPr marL="0" indent="0">
              <a:buNone/>
            </a:pPr>
            <a:r>
              <a:rPr lang="en-US" sz="1400" b="0" dirty="0"/>
              <a:t>      A(0) += K_A[</a:t>
            </a:r>
            <a:r>
              <a:rPr lang="en-US" sz="1400" b="0" dirty="0" err="1"/>
              <a:t>i</a:t>
            </a:r>
            <a:r>
              <a:rPr lang="en-US" sz="1400" b="0" dirty="0"/>
              <a:t>] * A_S[</a:t>
            </a:r>
            <a:r>
              <a:rPr lang="en-US" sz="1400" b="0" dirty="0" err="1"/>
              <a:t>i</a:t>
            </a:r>
            <a:r>
              <a:rPr lang="en-US" sz="1400" b="0" dirty="0"/>
              <a:t>];</a:t>
            </a:r>
          </a:p>
          <a:p>
            <a:pPr marL="0" indent="0">
              <a:buNone/>
            </a:pPr>
            <a:r>
              <a:rPr lang="en-US" sz="1400" b="0" dirty="0"/>
              <a:t>      A(1) += K_B[</a:t>
            </a:r>
            <a:r>
              <a:rPr lang="en-US" sz="1400" b="0" dirty="0" err="1"/>
              <a:t>i</a:t>
            </a:r>
            <a:r>
              <a:rPr lang="en-US" sz="1400" b="0" dirty="0"/>
              <a:t>] * A_S[</a:t>
            </a:r>
            <a:r>
              <a:rPr lang="en-US" sz="1400" b="0" dirty="0" err="1"/>
              <a:t>i</a:t>
            </a:r>
            <a:r>
              <a:rPr lang="en-US" sz="1400" b="0" dirty="0"/>
              <a:t>];</a:t>
            </a:r>
          </a:p>
          <a:p>
            <a:pPr marL="0" indent="0">
              <a:buNone/>
            </a:pPr>
            <a:r>
              <a:rPr lang="en-US" sz="1400" b="0" dirty="0"/>
              <a:t>  }</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Implementation - Concentration</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272415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normAutofit/>
          </a:bodyPr>
          <a:lstStyle/>
          <a:p>
            <a:pPr marL="0" indent="0">
              <a:buNone/>
            </a:pPr>
            <a:r>
              <a:rPr lang="en-GB" dirty="0"/>
              <a:t>Detecting and quantifying:</a:t>
            </a:r>
          </a:p>
          <a:p>
            <a:r>
              <a:rPr lang="en-GB" dirty="0"/>
              <a:t>Algae</a:t>
            </a:r>
          </a:p>
          <a:p>
            <a:r>
              <a:rPr lang="en-GB" dirty="0"/>
              <a:t>Cyanobacteria</a:t>
            </a:r>
          </a:p>
          <a:p>
            <a:endParaRPr lang="en-GB" dirty="0"/>
          </a:p>
          <a:p>
            <a:pPr marL="0" indent="0">
              <a:buNone/>
            </a:pPr>
            <a:r>
              <a:rPr lang="en-GB" dirty="0"/>
              <a:t>Byproducts:</a:t>
            </a:r>
          </a:p>
          <a:p>
            <a:r>
              <a:rPr lang="en-GB" dirty="0"/>
              <a:t>Chlorophyll</a:t>
            </a:r>
          </a:p>
          <a:p>
            <a:r>
              <a:rPr lang="en-GB" dirty="0"/>
              <a:t>Dissolved oxygen</a:t>
            </a:r>
          </a:p>
          <a:p>
            <a:endParaRPr lang="en-GB" dirty="0"/>
          </a:p>
          <a:p>
            <a:pPr marL="0" indent="0">
              <a:buNone/>
            </a:pPr>
            <a:r>
              <a:rPr lang="en-GB" dirty="0"/>
              <a:t>My goal is to investigate optoelectronic solutions,</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Overarching Project</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2052" name="Picture 4" descr="https://en.wikipedia.org/wiki/File:Водоросли_пресноводного_водоема_2.jpg">
            <a:extLst>
              <a:ext uri="{FF2B5EF4-FFF2-40B4-BE49-F238E27FC236}">
                <a16:creationId xmlns:a16="http://schemas.microsoft.com/office/drawing/2014/main" id="{6ED92196-1A3C-D35A-DAEF-B28BAB48FDDC}"/>
              </a:ext>
              <a:ext uri="{C183D7F6-B498-43B3-948B-1728B52AA6E4}">
                <adec:decorative xmlns:adec="http://schemas.microsoft.com/office/drawing/2017/decorative" val="0"/>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5261" b="-5261"/>
          <a:stretch/>
        </p:blipFill>
        <p:spPr bwMode="auto">
          <a:xfrm>
            <a:off x="263526" y="185165"/>
            <a:ext cx="4960407" cy="548239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40AD8005-BD5B-1038-9A88-A5D27221D60C}"/>
              </a:ext>
            </a:extLst>
          </p:cNvPr>
          <p:cNvSpPr txBox="1"/>
          <p:nvPr/>
        </p:nvSpPr>
        <p:spPr>
          <a:xfrm>
            <a:off x="263526" y="5483007"/>
            <a:ext cx="4960408" cy="738664"/>
          </a:xfrm>
          <a:prstGeom prst="rect">
            <a:avLst/>
          </a:prstGeom>
          <a:noFill/>
        </p:spPr>
        <p:txBody>
          <a:bodyPr wrap="square" rtlCol="0">
            <a:spAutoFit/>
          </a:bodyPr>
          <a:lstStyle/>
          <a:p>
            <a:r>
              <a:rPr lang="de-DE" sz="1400" dirty="0" err="1">
                <a:solidFill>
                  <a:schemeClr val="bg1">
                    <a:lumMod val="50000"/>
                  </a:schemeClr>
                </a:solidFill>
              </a:rPr>
              <a:t>Author</a:t>
            </a:r>
            <a:r>
              <a:rPr lang="de-DE" sz="1400" dirty="0">
                <a:solidFill>
                  <a:schemeClr val="bg1">
                    <a:lumMod val="50000"/>
                  </a:schemeClr>
                </a:solidFill>
              </a:rPr>
              <a:t>: Alexander </a:t>
            </a:r>
            <a:r>
              <a:rPr lang="de-DE" sz="1400" dirty="0" err="1">
                <a:solidFill>
                  <a:schemeClr val="bg1">
                    <a:lumMod val="50000"/>
                  </a:schemeClr>
                </a:solidFill>
              </a:rPr>
              <a:t>Klepnev</a:t>
            </a:r>
            <a:r>
              <a:rPr lang="de-DE" sz="1400" dirty="0">
                <a:solidFill>
                  <a:schemeClr val="bg1">
                    <a:lumMod val="50000"/>
                  </a:schemeClr>
                </a:solidFill>
              </a:rPr>
              <a:t>; Source: https://en.wikipedia.org/wiki/File:</a:t>
            </a:r>
            <a:r>
              <a:rPr lang="az-Cyrl-AZ" sz="1400" dirty="0">
                <a:solidFill>
                  <a:schemeClr val="bg1">
                    <a:lumMod val="50000"/>
                  </a:schemeClr>
                </a:solidFill>
              </a:rPr>
              <a:t>Водоросли_пресноводного_водоема_2.</a:t>
            </a:r>
            <a:r>
              <a:rPr lang="de-DE" sz="1400" dirty="0" err="1">
                <a:solidFill>
                  <a:schemeClr val="bg1">
                    <a:lumMod val="50000"/>
                  </a:schemeClr>
                </a:solidFill>
              </a:rPr>
              <a:t>jpg</a:t>
            </a:r>
            <a:endParaRPr lang="en-BE" sz="1400" dirty="0">
              <a:solidFill>
                <a:schemeClr val="bg1">
                  <a:lumMod val="50000"/>
                </a:schemeClr>
              </a:solidFill>
            </a:endParaRPr>
          </a:p>
        </p:txBody>
      </p:sp>
    </p:spTree>
    <p:extLst>
      <p:ext uri="{BB962C8B-B14F-4D97-AF65-F5344CB8AC3E}">
        <p14:creationId xmlns:p14="http://schemas.microsoft.com/office/powerpoint/2010/main" val="67863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numCol="2">
            <a:normAutofit/>
          </a:bodyPr>
          <a:lstStyle/>
          <a:p>
            <a:pPr marL="0" indent="0">
              <a:buNone/>
            </a:pPr>
            <a:r>
              <a:rPr lang="it-IT" sz="1400" b="0" dirty="0"/>
              <a:t> // Create the matrix E and vector A</a:t>
            </a:r>
          </a:p>
          <a:p>
            <a:pPr marL="0" indent="0">
              <a:buNone/>
            </a:pPr>
            <a:r>
              <a:rPr lang="it-IT" sz="1400" b="0" dirty="0"/>
              <a:t>  BLA::Matrix&lt;2, 2&gt; E;</a:t>
            </a:r>
          </a:p>
          <a:p>
            <a:pPr marL="0" indent="0">
              <a:buNone/>
            </a:pPr>
            <a:r>
              <a:rPr lang="it-IT" sz="1400" b="0" dirty="0"/>
              <a:t>  BLA::Matrix&lt;2&gt; A;</a:t>
            </a:r>
          </a:p>
          <a:p>
            <a:pPr marL="0" indent="0">
              <a:buNone/>
            </a:pPr>
            <a:r>
              <a:rPr lang="it-IT" sz="1400" b="0" dirty="0"/>
              <a:t>  BLA::Matrix&lt;2&gt; C;</a:t>
            </a:r>
            <a:endParaRPr lang="it-IT" sz="1400" dirty="0"/>
          </a:p>
          <a:p>
            <a:pPr marL="0" indent="0">
              <a:buNone/>
            </a:pPr>
            <a:r>
              <a:rPr lang="it-IT" sz="1400" b="0" dirty="0"/>
              <a:t>[...]</a:t>
            </a:r>
          </a:p>
          <a:p>
            <a:pPr marL="0" indent="0">
              <a:buNone/>
            </a:pPr>
            <a:r>
              <a:rPr lang="en-US" sz="1400" b="0" dirty="0"/>
              <a:t> // Initialize the matrix E and vector A</a:t>
            </a:r>
          </a:p>
          <a:p>
            <a:pPr marL="0" indent="0">
              <a:buNone/>
            </a:pPr>
            <a:r>
              <a:rPr lang="en-US" sz="1400" b="0" dirty="0"/>
              <a:t>  for (int </a:t>
            </a:r>
            <a:r>
              <a:rPr lang="en-US" sz="1400" b="0" dirty="0" err="1"/>
              <a:t>i</a:t>
            </a:r>
            <a:r>
              <a:rPr lang="en-US" sz="1400" b="0" dirty="0"/>
              <a:t> = 2; </a:t>
            </a:r>
            <a:r>
              <a:rPr lang="en-US" sz="1400" b="0" dirty="0" err="1"/>
              <a:t>i</a:t>
            </a:r>
            <a:r>
              <a:rPr lang="en-US" sz="1400" b="0" dirty="0"/>
              <a:t> &lt; </a:t>
            </a:r>
            <a:r>
              <a:rPr lang="en-US" sz="1400" b="0" dirty="0" err="1"/>
              <a:t>numWavelengths</a:t>
            </a:r>
            <a:r>
              <a:rPr lang="en-US" sz="1400" b="0" dirty="0"/>
              <a:t>; </a:t>
            </a:r>
            <a:r>
              <a:rPr lang="en-US" sz="1400" b="0" dirty="0" err="1"/>
              <a:t>i</a:t>
            </a:r>
            <a:r>
              <a:rPr lang="en-US" sz="1400" b="0" dirty="0"/>
              <a:t>++) {</a:t>
            </a:r>
          </a:p>
          <a:p>
            <a:pPr marL="0" indent="0">
              <a:buNone/>
            </a:pPr>
            <a:r>
              <a:rPr lang="en-US" sz="1400" b="0" dirty="0"/>
              <a:t>      // Skip invalid values -&gt; Test tube interference</a:t>
            </a:r>
          </a:p>
          <a:p>
            <a:pPr marL="0" indent="0">
              <a:buNone/>
            </a:pPr>
            <a:r>
              <a:rPr lang="en-US" sz="1400" b="0" dirty="0"/>
              <a:t>      if (!</a:t>
            </a:r>
            <a:r>
              <a:rPr lang="en-US" sz="1400" b="0" dirty="0" err="1"/>
              <a:t>includeWavelength</a:t>
            </a:r>
            <a:r>
              <a:rPr lang="en-US" sz="1400" b="0" dirty="0"/>
              <a:t>[</a:t>
            </a:r>
            <a:r>
              <a:rPr lang="en-US" sz="1400" b="0" dirty="0" err="1"/>
              <a:t>i</a:t>
            </a:r>
            <a:r>
              <a:rPr lang="en-US" sz="1400" b="0" dirty="0"/>
              <a:t>] ||K_A[</a:t>
            </a:r>
            <a:r>
              <a:rPr lang="en-US" sz="1400" b="0" dirty="0" err="1"/>
              <a:t>i</a:t>
            </a:r>
            <a:r>
              <a:rPr lang="en-US" sz="1400" b="0" dirty="0"/>
              <a:t>] &lt;= 0 || K_B[</a:t>
            </a:r>
            <a:r>
              <a:rPr lang="en-US" sz="1400" b="0" dirty="0" err="1"/>
              <a:t>i</a:t>
            </a:r>
            <a:r>
              <a:rPr lang="en-US" sz="1400" b="0" dirty="0"/>
              <a:t>] &lt;= 0) {</a:t>
            </a:r>
          </a:p>
          <a:p>
            <a:pPr marL="0" indent="0">
              <a:buNone/>
            </a:pPr>
            <a:r>
              <a:rPr lang="en-US" sz="1400" b="0" dirty="0"/>
              <a:t>          continue;</a:t>
            </a:r>
          </a:p>
          <a:p>
            <a:pPr marL="0" indent="0">
              <a:buNone/>
            </a:pPr>
            <a:r>
              <a:rPr lang="en-US" sz="1400" b="0" dirty="0"/>
              <a:t>      }</a:t>
            </a:r>
          </a:p>
          <a:p>
            <a:pPr marL="0" indent="0">
              <a:buNone/>
            </a:pPr>
            <a:endParaRPr lang="en-US" sz="1400" b="0" dirty="0"/>
          </a:p>
          <a:p>
            <a:pPr marL="0" indent="0">
              <a:buNone/>
            </a:pPr>
            <a:r>
              <a:rPr lang="en-US" sz="1400" b="0" dirty="0"/>
              <a:t>      E(0, 0) += K_A[</a:t>
            </a:r>
            <a:r>
              <a:rPr lang="en-US" sz="1400" b="0" dirty="0" err="1"/>
              <a:t>i</a:t>
            </a:r>
            <a:r>
              <a:rPr lang="en-US" sz="1400" b="0" dirty="0"/>
              <a:t>] * K_A[</a:t>
            </a:r>
            <a:r>
              <a:rPr lang="en-US" sz="1400" b="0" dirty="0" err="1"/>
              <a:t>i</a:t>
            </a:r>
            <a:r>
              <a:rPr lang="en-US" sz="1400" b="0" dirty="0"/>
              <a:t>];</a:t>
            </a:r>
          </a:p>
          <a:p>
            <a:pPr marL="0" indent="0">
              <a:buNone/>
            </a:pPr>
            <a:r>
              <a:rPr lang="en-US" sz="1400" b="0" dirty="0"/>
              <a:t>      E(0, 1) += K_A[</a:t>
            </a:r>
            <a:r>
              <a:rPr lang="en-US" sz="1400" b="0" dirty="0" err="1"/>
              <a:t>i</a:t>
            </a:r>
            <a:r>
              <a:rPr lang="en-US" sz="1400" b="0" dirty="0"/>
              <a:t>] * K_B[</a:t>
            </a:r>
            <a:r>
              <a:rPr lang="en-US" sz="1400" b="0" dirty="0" err="1"/>
              <a:t>i</a:t>
            </a:r>
            <a:r>
              <a:rPr lang="en-US" sz="1400" b="0" dirty="0"/>
              <a:t>];</a:t>
            </a:r>
          </a:p>
          <a:p>
            <a:pPr marL="0" indent="0">
              <a:buNone/>
            </a:pPr>
            <a:r>
              <a:rPr lang="en-US" sz="1400" b="0" dirty="0"/>
              <a:t>      E(1, 0) += K_B[</a:t>
            </a:r>
            <a:r>
              <a:rPr lang="en-US" sz="1400" b="0" dirty="0" err="1"/>
              <a:t>i</a:t>
            </a:r>
            <a:r>
              <a:rPr lang="en-US" sz="1400" b="0" dirty="0"/>
              <a:t>] * K_A[</a:t>
            </a:r>
            <a:r>
              <a:rPr lang="en-US" sz="1400" b="0" dirty="0" err="1"/>
              <a:t>i</a:t>
            </a:r>
            <a:r>
              <a:rPr lang="en-US" sz="1400" b="0" dirty="0"/>
              <a:t>];</a:t>
            </a:r>
          </a:p>
          <a:p>
            <a:pPr marL="0" indent="0">
              <a:buNone/>
            </a:pPr>
            <a:r>
              <a:rPr lang="en-US" sz="1400" b="0" dirty="0"/>
              <a:t>      E(1, 1) += K_B[</a:t>
            </a:r>
            <a:r>
              <a:rPr lang="en-US" sz="1400" b="0" dirty="0" err="1"/>
              <a:t>i</a:t>
            </a:r>
            <a:r>
              <a:rPr lang="en-US" sz="1400" b="0" dirty="0"/>
              <a:t>] * K_B[</a:t>
            </a:r>
            <a:r>
              <a:rPr lang="en-US" sz="1400" b="0" dirty="0" err="1"/>
              <a:t>i</a:t>
            </a:r>
            <a:r>
              <a:rPr lang="en-US" sz="1400" b="0" dirty="0"/>
              <a:t>];</a:t>
            </a:r>
          </a:p>
          <a:p>
            <a:pPr marL="0" indent="0">
              <a:buNone/>
            </a:pPr>
            <a:r>
              <a:rPr lang="en-US" sz="1400" b="0" dirty="0"/>
              <a:t>      A(0) += K_A[</a:t>
            </a:r>
            <a:r>
              <a:rPr lang="en-US" sz="1400" b="0" dirty="0" err="1"/>
              <a:t>i</a:t>
            </a:r>
            <a:r>
              <a:rPr lang="en-US" sz="1400" b="0" dirty="0"/>
              <a:t>] * A_S[</a:t>
            </a:r>
            <a:r>
              <a:rPr lang="en-US" sz="1400" b="0" dirty="0" err="1"/>
              <a:t>i</a:t>
            </a:r>
            <a:r>
              <a:rPr lang="en-US" sz="1400" b="0" dirty="0"/>
              <a:t>];</a:t>
            </a:r>
          </a:p>
          <a:p>
            <a:pPr marL="0" indent="0">
              <a:buNone/>
            </a:pPr>
            <a:r>
              <a:rPr lang="en-US" sz="1400" b="0" dirty="0"/>
              <a:t>      A(1) += K_B[</a:t>
            </a:r>
            <a:r>
              <a:rPr lang="en-US" sz="1400" b="0" dirty="0" err="1"/>
              <a:t>i</a:t>
            </a:r>
            <a:r>
              <a:rPr lang="en-US" sz="1400" b="0" dirty="0"/>
              <a:t>] * A_S[</a:t>
            </a:r>
            <a:r>
              <a:rPr lang="en-US" sz="1400" b="0" dirty="0" err="1"/>
              <a:t>i</a:t>
            </a:r>
            <a:r>
              <a:rPr lang="en-US" sz="1400" b="0" dirty="0"/>
              <a:t>];</a:t>
            </a:r>
          </a:p>
          <a:p>
            <a:pPr marL="0" indent="0">
              <a:buNone/>
            </a:pPr>
            <a:r>
              <a:rPr lang="en-US" sz="1400" b="0" dirty="0"/>
              <a:t>  }</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Implementation - Concentration</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1733428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numCol="2">
            <a:normAutofit/>
          </a:bodyPr>
          <a:lstStyle/>
          <a:p>
            <a:pPr marL="0" indent="0">
              <a:buNone/>
            </a:pPr>
            <a:r>
              <a:rPr lang="it-IT" sz="1400" b="0" dirty="0"/>
              <a:t> // Check if the matrix E is invertible</a:t>
            </a:r>
          </a:p>
          <a:p>
            <a:pPr marL="0" indent="0">
              <a:buNone/>
            </a:pPr>
            <a:r>
              <a:rPr lang="it-IT" sz="1400" b="0" dirty="0"/>
              <a:t>  float determinant = E(0, 0) * E(1, 1) - E(0, 1) * E(1, 0);</a:t>
            </a:r>
          </a:p>
          <a:p>
            <a:pPr marL="0" indent="0">
              <a:buNone/>
            </a:pPr>
            <a:r>
              <a:rPr lang="it-IT" sz="1400" b="0" dirty="0"/>
              <a:t>  if (determinant == 0) {</a:t>
            </a:r>
          </a:p>
          <a:p>
            <a:pPr marL="0" indent="0">
              <a:buNone/>
            </a:pPr>
            <a:r>
              <a:rPr lang="it-IT" sz="1400" b="0" dirty="0"/>
              <a:t>      serialLogLn("Error: Matrix E is not invertible.", 1);</a:t>
            </a:r>
          </a:p>
          <a:p>
            <a:pPr marL="0" indent="0">
              <a:buNone/>
            </a:pPr>
            <a:r>
              <a:rPr lang="it-IT" sz="1400" b="0" dirty="0"/>
              <a:t>      c_A = 0;</a:t>
            </a:r>
          </a:p>
          <a:p>
            <a:pPr marL="0" indent="0">
              <a:buNone/>
            </a:pPr>
            <a:r>
              <a:rPr lang="it-IT" sz="1400" b="0" dirty="0"/>
              <a:t>      c_B = 0;</a:t>
            </a:r>
          </a:p>
          <a:p>
            <a:pPr marL="0" indent="0">
              <a:buNone/>
            </a:pPr>
            <a:r>
              <a:rPr lang="it-IT" sz="1400" b="0" dirty="0"/>
              <a:t>      return;</a:t>
            </a:r>
          </a:p>
          <a:p>
            <a:pPr marL="0" indent="0">
              <a:buNone/>
            </a:pPr>
            <a:r>
              <a:rPr lang="it-IT" sz="1400" b="0" dirty="0"/>
              <a:t>  }</a:t>
            </a:r>
          </a:p>
          <a:p>
            <a:pPr marL="0" indent="0">
              <a:buNone/>
            </a:pPr>
            <a:endParaRPr lang="it-IT" sz="1400" b="0" dirty="0"/>
          </a:p>
          <a:p>
            <a:pPr marL="0" indent="0">
              <a:buNone/>
            </a:pPr>
            <a:r>
              <a:rPr lang="it-IT" sz="1400" dirty="0"/>
              <a:t> // Calculate the pseudo-inverse of E</a:t>
            </a:r>
          </a:p>
          <a:p>
            <a:pPr marL="0" indent="0">
              <a:buNone/>
            </a:pPr>
            <a:r>
              <a:rPr lang="it-IT" sz="1400" dirty="0"/>
              <a:t>  BLA::Matrix&lt;2, 2&gt; E_inv = Inverse(E);</a:t>
            </a:r>
          </a:p>
          <a:p>
            <a:pPr marL="0" indent="0">
              <a:buNone/>
            </a:pPr>
            <a:endParaRPr lang="it-IT" sz="1400" dirty="0"/>
          </a:p>
          <a:p>
            <a:pPr marL="0" indent="0">
              <a:buNone/>
            </a:pPr>
            <a:r>
              <a:rPr lang="en-GB" sz="1400" b="0" dirty="0"/>
              <a:t> // Calculate the concentrations</a:t>
            </a:r>
          </a:p>
          <a:p>
            <a:pPr marL="0" indent="0">
              <a:buNone/>
            </a:pPr>
            <a:r>
              <a:rPr lang="en-GB" sz="1400" b="0" dirty="0"/>
              <a:t>  C = </a:t>
            </a:r>
            <a:r>
              <a:rPr lang="en-GB" sz="1400" b="0" dirty="0" err="1"/>
              <a:t>E_inv</a:t>
            </a:r>
            <a:r>
              <a:rPr lang="en-GB" sz="1400" b="0" dirty="0"/>
              <a:t> * A;</a:t>
            </a:r>
          </a:p>
          <a:p>
            <a:pPr marL="0" indent="0">
              <a:buNone/>
            </a:pPr>
            <a:endParaRPr lang="en-GB" sz="1400" b="0" dirty="0"/>
          </a:p>
          <a:p>
            <a:pPr marL="0" indent="0">
              <a:buNone/>
            </a:pPr>
            <a:r>
              <a:rPr lang="en-GB" sz="1400" b="0" dirty="0"/>
              <a:t>  // Assign the results to the output variables</a:t>
            </a:r>
          </a:p>
          <a:p>
            <a:pPr marL="0" indent="0">
              <a:buNone/>
            </a:pPr>
            <a:r>
              <a:rPr lang="en-GB" sz="1400" b="0" dirty="0"/>
              <a:t>  </a:t>
            </a:r>
            <a:r>
              <a:rPr lang="en-GB" sz="1400" b="0" dirty="0" err="1"/>
              <a:t>c_A</a:t>
            </a:r>
            <a:r>
              <a:rPr lang="en-GB" sz="1400" b="0" dirty="0"/>
              <a:t> = C(0);</a:t>
            </a:r>
          </a:p>
          <a:p>
            <a:pPr marL="0" indent="0">
              <a:buNone/>
            </a:pPr>
            <a:r>
              <a:rPr lang="en-GB" sz="1400" b="0" dirty="0"/>
              <a:t>  </a:t>
            </a:r>
            <a:r>
              <a:rPr lang="en-GB" sz="1400" b="0" dirty="0" err="1"/>
              <a:t>c_B</a:t>
            </a:r>
            <a:r>
              <a:rPr lang="en-GB" sz="1400" b="0" dirty="0"/>
              <a:t> = C(1);</a:t>
            </a:r>
            <a:endParaRPr lang="en-US" sz="1400" b="0" dirty="0"/>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Implementation - Concentration</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2008946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D4564AAD-6F77-FA19-7279-76A7CEBDBC59}"/>
              </a:ext>
            </a:extLst>
          </p:cNvPr>
          <p:cNvSpPr>
            <a:spLocks noGrp="1"/>
          </p:cNvSpPr>
          <p:nvPr>
            <p:ph type="pic" sz="quarter" idx="10"/>
          </p:nvPr>
        </p:nvSpPr>
        <p:spPr/>
        <p:txBody>
          <a:bodyPr/>
          <a:lstStyle/>
          <a:p>
            <a:endParaRPr lang="en-GB" dirty="0"/>
          </a:p>
        </p:txBody>
      </p:sp>
      <p:sp>
        <p:nvSpPr>
          <p:cNvPr id="10" name="Tijdelijke aanduiding voor tekst 9">
            <a:extLst>
              <a:ext uri="{FF2B5EF4-FFF2-40B4-BE49-F238E27FC236}">
                <a16:creationId xmlns:a16="http://schemas.microsoft.com/office/drawing/2014/main" id="{C21B71E7-61BC-F86D-EF5E-FEBBA3019F46}"/>
              </a:ext>
            </a:extLst>
          </p:cNvPr>
          <p:cNvSpPr>
            <a:spLocks noGrp="1"/>
          </p:cNvSpPr>
          <p:nvPr>
            <p:ph type="body" sz="quarter" idx="12"/>
          </p:nvPr>
        </p:nvSpPr>
        <p:spPr/>
        <p:txBody>
          <a:bodyPr/>
          <a:lstStyle/>
          <a:p>
            <a:r>
              <a:rPr lang="en-GB" dirty="0"/>
              <a:t>Improved design after this</a:t>
            </a:r>
          </a:p>
        </p:txBody>
      </p:sp>
      <p:sp>
        <p:nvSpPr>
          <p:cNvPr id="5" name="Titel 4">
            <a:extLst>
              <a:ext uri="{FF2B5EF4-FFF2-40B4-BE49-F238E27FC236}">
                <a16:creationId xmlns:a16="http://schemas.microsoft.com/office/drawing/2014/main" id="{98DEF4C2-6D3A-6E21-406A-E1729A65553A}"/>
              </a:ext>
            </a:extLst>
          </p:cNvPr>
          <p:cNvSpPr>
            <a:spLocks noGrp="1"/>
          </p:cNvSpPr>
          <p:nvPr>
            <p:ph type="title"/>
          </p:nvPr>
        </p:nvSpPr>
        <p:spPr/>
        <p:txBody>
          <a:bodyPr/>
          <a:lstStyle/>
          <a:p>
            <a:r>
              <a:rPr lang="en-GB" dirty="0"/>
              <a:t>DEMO</a:t>
            </a:r>
          </a:p>
        </p:txBody>
      </p:sp>
      <p:sp>
        <p:nvSpPr>
          <p:cNvPr id="8" name="Tijdelijke aanduiding voor datum 7">
            <a:extLst>
              <a:ext uri="{FF2B5EF4-FFF2-40B4-BE49-F238E27FC236}">
                <a16:creationId xmlns:a16="http://schemas.microsoft.com/office/drawing/2014/main" id="{AF7779DC-3313-142C-9AC6-E208C5636167}"/>
              </a:ext>
            </a:extLst>
          </p:cNvPr>
          <p:cNvSpPr>
            <a:spLocks noGrp="1"/>
          </p:cNvSpPr>
          <p:nvPr>
            <p:ph type="dt" sz="half" idx="2"/>
          </p:nvPr>
        </p:nvSpPr>
        <p:spPr>
          <a:xfrm>
            <a:off x="-231841" y="6307710"/>
            <a:ext cx="2743200" cy="365125"/>
          </a:xfrm>
        </p:spPr>
        <p:txBody>
          <a:bodyPr/>
          <a:lstStyle/>
          <a:p>
            <a:fld id="{069FD68C-D2D0-4943-B823-F26E751FC5F4}"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2E73F619-3A8E-D871-F536-4795755ED154}"/>
              </a:ext>
            </a:extLst>
          </p:cNvPr>
          <p:cNvSpPr>
            <a:spLocks noGrp="1"/>
          </p:cNvSpPr>
          <p:nvPr>
            <p:ph type="ftr" sz="quarter" idx="3"/>
          </p:nvPr>
        </p:nvSpPr>
        <p:spPr>
          <a:xfrm>
            <a:off x="6637433" y="6307710"/>
            <a:ext cx="4029024" cy="360000"/>
          </a:xfrm>
        </p:spPr>
        <p:txBody>
          <a:bodyPr/>
          <a:lstStyle/>
          <a:p>
            <a:endParaRPr lang="en-GB" dirty="0"/>
          </a:p>
        </p:txBody>
      </p:sp>
      <p:sp>
        <p:nvSpPr>
          <p:cNvPr id="7" name="Tijdelijke aanduiding voor dianummer 6">
            <a:extLst>
              <a:ext uri="{FF2B5EF4-FFF2-40B4-BE49-F238E27FC236}">
                <a16:creationId xmlns:a16="http://schemas.microsoft.com/office/drawing/2014/main" id="{A20FB0F7-D11B-1172-6113-DF541A334D32}"/>
              </a:ext>
            </a:extLst>
          </p:cNvPr>
          <p:cNvSpPr>
            <a:spLocks noGrp="1"/>
          </p:cNvSpPr>
          <p:nvPr>
            <p:ph type="sldNum" sz="quarter" idx="4"/>
          </p:nvPr>
        </p:nvSpPr>
        <p:spPr>
          <a:xfrm>
            <a:off x="11032276" y="6307710"/>
            <a:ext cx="540000" cy="360000"/>
          </a:xfrm>
        </p:spPr>
        <p:txBody>
          <a:bodyPr/>
          <a:lstStyle/>
          <a:p>
            <a:endParaRPr lang="en-GB" dirty="0"/>
          </a:p>
        </p:txBody>
      </p:sp>
    </p:spTree>
    <p:extLst>
      <p:ext uri="{BB962C8B-B14F-4D97-AF65-F5344CB8AC3E}">
        <p14:creationId xmlns:p14="http://schemas.microsoft.com/office/powerpoint/2010/main" val="609820112"/>
      </p:ext>
    </p:extLst>
  </p:cSld>
  <p:clrMapOvr>
    <a:masterClrMapping/>
  </p:clrMapOvr>
  <p:transition spd="med">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5BE4A9-4F2A-D1C0-B076-E569C238B26A}"/>
              </a:ext>
            </a:extLst>
          </p:cNvPr>
          <p:cNvSpPr>
            <a:spLocks noGrp="1"/>
          </p:cNvSpPr>
          <p:nvPr>
            <p:ph type="title"/>
          </p:nvPr>
        </p:nvSpPr>
        <p:spPr/>
        <p:txBody>
          <a:bodyPr/>
          <a:lstStyle/>
          <a:p>
            <a:r>
              <a:rPr lang="en-GB" dirty="0"/>
              <a:t>Old Design</a:t>
            </a:r>
            <a:endParaRPr lang="en-BE" dirty="0"/>
          </a:p>
        </p:txBody>
      </p:sp>
      <p:sp>
        <p:nvSpPr>
          <p:cNvPr id="4" name="Tijdelijke aanduiding voor datum 3">
            <a:extLst>
              <a:ext uri="{FF2B5EF4-FFF2-40B4-BE49-F238E27FC236}">
                <a16:creationId xmlns:a16="http://schemas.microsoft.com/office/drawing/2014/main" id="{AB34F106-FABD-57A6-2507-64763A7E75A6}"/>
              </a:ext>
            </a:extLst>
          </p:cNvPr>
          <p:cNvSpPr>
            <a:spLocks noGrp="1"/>
          </p:cNvSpPr>
          <p:nvPr>
            <p:ph type="dt" sz="half" idx="2"/>
          </p:nvPr>
        </p:nvSpPr>
        <p:spPr/>
        <p:txBody>
          <a:bodyPr/>
          <a:lstStyle/>
          <a:p>
            <a:fld id="{122A0081-1EA5-4D46-81C3-DED78F5F6EAD}" type="datetime1">
              <a:rPr lang="en-GB" smtClean="0"/>
              <a:t>06/09/2024</a:t>
            </a:fld>
            <a:endParaRPr lang="en-GB" dirty="0"/>
          </a:p>
        </p:txBody>
      </p:sp>
      <p:sp>
        <p:nvSpPr>
          <p:cNvPr id="5" name="Tijdelijke aanduiding voor voettekst 4">
            <a:extLst>
              <a:ext uri="{FF2B5EF4-FFF2-40B4-BE49-F238E27FC236}">
                <a16:creationId xmlns:a16="http://schemas.microsoft.com/office/drawing/2014/main" id="{E36DA446-75ED-EC1C-69B4-B27581C569D6}"/>
              </a:ext>
            </a:extLst>
          </p:cNvPr>
          <p:cNvSpPr>
            <a:spLocks noGrp="1"/>
          </p:cNvSpPr>
          <p:nvPr>
            <p:ph type="ftr" sz="quarter" idx="3"/>
          </p:nvPr>
        </p:nvSpPr>
        <p:spPr/>
        <p:txBody>
          <a:bodyPr/>
          <a:lstStyle/>
          <a:p>
            <a:endParaRPr lang="en-GB" dirty="0"/>
          </a:p>
        </p:txBody>
      </p:sp>
      <p:sp>
        <p:nvSpPr>
          <p:cNvPr id="6" name="Tijdelijke aanduiding voor dianummer 5">
            <a:extLst>
              <a:ext uri="{FF2B5EF4-FFF2-40B4-BE49-F238E27FC236}">
                <a16:creationId xmlns:a16="http://schemas.microsoft.com/office/drawing/2014/main" id="{594420A2-5743-8EC8-A62A-E7E0AC65145F}"/>
              </a:ext>
            </a:extLst>
          </p:cNvPr>
          <p:cNvSpPr>
            <a:spLocks noGrp="1"/>
          </p:cNvSpPr>
          <p:nvPr>
            <p:ph type="sldNum" sz="quarter" idx="4"/>
          </p:nvPr>
        </p:nvSpPr>
        <p:spPr/>
        <p:txBody>
          <a:bodyPr/>
          <a:lstStyle/>
          <a:p>
            <a:endParaRPr lang="en-GB" dirty="0"/>
          </a:p>
        </p:txBody>
      </p:sp>
      <p:pic>
        <p:nvPicPr>
          <p:cNvPr id="7" name="Picture 4">
            <a:extLst>
              <a:ext uri="{FF2B5EF4-FFF2-40B4-BE49-F238E27FC236}">
                <a16:creationId xmlns:a16="http://schemas.microsoft.com/office/drawing/2014/main" id="{6E859ABC-41DC-07F7-5F28-3B7031CE6AEA}"/>
              </a:ext>
              <a:ext uri="{C183D7F6-B498-43B3-948B-1728B52AA6E4}">
                <adec:decorative xmlns:adec="http://schemas.microsoft.com/office/drawing/2017/decorative" val="0"/>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t="2859" b="2859"/>
          <a:stretch/>
        </p:blipFill>
        <p:spPr bwMode="auto">
          <a:xfrm>
            <a:off x="4153126" y="1785938"/>
            <a:ext cx="3896861" cy="430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07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descr="Afbeelding met schets, diagram, Technische tekening, Plan&#10;&#10;Automatisch gegenereerde beschrijving">
            <a:extLst>
              <a:ext uri="{FF2B5EF4-FFF2-40B4-BE49-F238E27FC236}">
                <a16:creationId xmlns:a16="http://schemas.microsoft.com/office/drawing/2014/main" id="{BB3442EC-C210-981C-14D8-9E918C3591B3}"/>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202341" y="1785938"/>
            <a:ext cx="9798431" cy="4306887"/>
          </a:xfrm>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Improved Design – AS7265x</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2930893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descr="Afbeelding met tekst, ontvangst, schermopname, Lettertype&#10;&#10;Automatisch gegenereerde beschrijving">
            <a:extLst>
              <a:ext uri="{FF2B5EF4-FFF2-40B4-BE49-F238E27FC236}">
                <a16:creationId xmlns:a16="http://schemas.microsoft.com/office/drawing/2014/main" id="{3B65ED62-85AD-1F52-D083-6738BC5B098D}"/>
              </a:ext>
            </a:extLst>
          </p:cNvPr>
          <p:cNvPicPr>
            <a:picLocks noChangeAspect="1"/>
          </p:cNvPicPr>
          <p:nvPr/>
        </p:nvPicPr>
        <p:blipFill>
          <a:blip r:embed="rId3">
            <a:extLst>
              <a:ext uri="{28A0092B-C50C-407E-A947-70E740481C1C}">
                <a14:useLocalDpi xmlns:a14="http://schemas.microsoft.com/office/drawing/2010/main" val="0"/>
              </a:ext>
            </a:extLst>
          </a:blip>
          <a:srcRect t="6314" r="2" b="4604"/>
          <a:stretch/>
        </p:blipFill>
        <p:spPr>
          <a:xfrm>
            <a:off x="263526" y="633416"/>
            <a:ext cx="4932362" cy="5492441"/>
          </a:xfrm>
          <a:prstGeom prst="rect">
            <a:avLst/>
          </a:prstGeo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5994400" y="530225"/>
            <a:ext cx="5934074" cy="1325563"/>
          </a:xfrm>
        </p:spPr>
        <p:txBody>
          <a:bodyPr anchor="ctr">
            <a:normAutofit/>
          </a:bodyPr>
          <a:lstStyle/>
          <a:p>
            <a:r>
              <a:rPr lang="en-GB" dirty="0"/>
              <a:t>Improved Design – AS7265x</a:t>
            </a:r>
          </a:p>
        </p:txBody>
      </p:sp>
      <p:sp>
        <p:nvSpPr>
          <p:cNvPr id="17" name="Date Placeholder 4">
            <a:extLst>
              <a:ext uri="{FF2B5EF4-FFF2-40B4-BE49-F238E27FC236}">
                <a16:creationId xmlns:a16="http://schemas.microsoft.com/office/drawing/2014/main" id="{23576926-FD0D-8780-F86E-C92E10AD1DF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
        <p:nvSpPr>
          <p:cNvPr id="18" name="Rechthoek 17">
            <a:extLst>
              <a:ext uri="{FF2B5EF4-FFF2-40B4-BE49-F238E27FC236}">
                <a16:creationId xmlns:a16="http://schemas.microsoft.com/office/drawing/2014/main" id="{A9B7162A-80D8-09F2-D90B-553D304E1EC9}"/>
              </a:ext>
            </a:extLst>
          </p:cNvPr>
          <p:cNvSpPr/>
          <p:nvPr/>
        </p:nvSpPr>
        <p:spPr>
          <a:xfrm>
            <a:off x="5994400" y="2142067"/>
            <a:ext cx="6197600" cy="4065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6" name="Afbeelding 15" descr="Afbeelding met tekst, schermopname, nummer, Lettertype&#10;&#10;Automatisch gegenereerde beschrijving">
            <a:extLst>
              <a:ext uri="{FF2B5EF4-FFF2-40B4-BE49-F238E27FC236}">
                <a16:creationId xmlns:a16="http://schemas.microsoft.com/office/drawing/2014/main" id="{83BD477D-1CFD-D453-C092-55C732617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571" y="1937739"/>
            <a:ext cx="5304463" cy="4188118"/>
          </a:xfrm>
          <a:prstGeom prst="rect">
            <a:avLst/>
          </a:prstGeom>
        </p:spPr>
      </p:pic>
    </p:spTree>
    <p:extLst>
      <p:ext uri="{BB962C8B-B14F-4D97-AF65-F5344CB8AC3E}">
        <p14:creationId xmlns:p14="http://schemas.microsoft.com/office/powerpoint/2010/main" val="573547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descr="Afbeelding met tekst, ontvangst, schermopname, Lettertype&#10;&#10;Automatisch gegenereerde beschrijving">
            <a:extLst>
              <a:ext uri="{FF2B5EF4-FFF2-40B4-BE49-F238E27FC236}">
                <a16:creationId xmlns:a16="http://schemas.microsoft.com/office/drawing/2014/main" id="{3B65ED62-85AD-1F52-D083-6738BC5B098D}"/>
              </a:ext>
            </a:extLst>
          </p:cNvPr>
          <p:cNvPicPr>
            <a:picLocks noChangeAspect="1"/>
          </p:cNvPicPr>
          <p:nvPr/>
        </p:nvPicPr>
        <p:blipFill>
          <a:blip r:embed="rId3">
            <a:extLst>
              <a:ext uri="{28A0092B-C50C-407E-A947-70E740481C1C}">
                <a14:useLocalDpi xmlns:a14="http://schemas.microsoft.com/office/drawing/2010/main" val="0"/>
              </a:ext>
            </a:extLst>
          </a:blip>
          <a:srcRect t="6314" r="2" b="4604"/>
          <a:stretch/>
        </p:blipFill>
        <p:spPr>
          <a:xfrm>
            <a:off x="263526" y="633416"/>
            <a:ext cx="4932362" cy="5492441"/>
          </a:xfrm>
          <a:prstGeom prst="rect">
            <a:avLst/>
          </a:prstGeo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5994400" y="530225"/>
            <a:ext cx="5934074" cy="1325563"/>
          </a:xfrm>
        </p:spPr>
        <p:txBody>
          <a:bodyPr anchor="ctr">
            <a:normAutofit/>
          </a:bodyPr>
          <a:lstStyle/>
          <a:p>
            <a:r>
              <a:rPr lang="en-GB" dirty="0"/>
              <a:t>Improved Design – AS7265x</a:t>
            </a:r>
          </a:p>
        </p:txBody>
      </p:sp>
      <p:sp>
        <p:nvSpPr>
          <p:cNvPr id="17" name="Date Placeholder 4">
            <a:extLst>
              <a:ext uri="{FF2B5EF4-FFF2-40B4-BE49-F238E27FC236}">
                <a16:creationId xmlns:a16="http://schemas.microsoft.com/office/drawing/2014/main" id="{23576926-FD0D-8780-F86E-C92E10AD1DF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
        <p:nvSpPr>
          <p:cNvPr id="18" name="Rechthoek 17">
            <a:extLst>
              <a:ext uri="{FF2B5EF4-FFF2-40B4-BE49-F238E27FC236}">
                <a16:creationId xmlns:a16="http://schemas.microsoft.com/office/drawing/2014/main" id="{A9B7162A-80D8-09F2-D90B-553D304E1EC9}"/>
              </a:ext>
            </a:extLst>
          </p:cNvPr>
          <p:cNvSpPr/>
          <p:nvPr/>
        </p:nvSpPr>
        <p:spPr>
          <a:xfrm>
            <a:off x="5994400" y="2142067"/>
            <a:ext cx="6197600" cy="4065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6" name="Afbeelding 15" descr="Afbeelding met tekst, schermopname, nummer, Lettertype&#10;&#10;Automatisch gegenereerde beschrijving">
            <a:extLst>
              <a:ext uri="{FF2B5EF4-FFF2-40B4-BE49-F238E27FC236}">
                <a16:creationId xmlns:a16="http://schemas.microsoft.com/office/drawing/2014/main" id="{83BD477D-1CFD-D453-C092-55C732617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571" y="1937739"/>
            <a:ext cx="5304463" cy="4188118"/>
          </a:xfrm>
          <a:prstGeom prst="rect">
            <a:avLst/>
          </a:prstGeom>
        </p:spPr>
      </p:pic>
      <p:pic>
        <p:nvPicPr>
          <p:cNvPr id="5124" name="Picture 4" descr="Welcome to SparkFun! - SparkFun Electronics">
            <a:extLst>
              <a:ext uri="{FF2B5EF4-FFF2-40B4-BE49-F238E27FC236}">
                <a16:creationId xmlns:a16="http://schemas.microsoft.com/office/drawing/2014/main" id="{5BAC161D-3306-C9B6-1296-0159092F3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767" y="2538759"/>
            <a:ext cx="1960033" cy="97021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ms is a global leader in the design and manufacture of advanced sensor  solutions - MIKROE">
            <a:extLst>
              <a:ext uri="{FF2B5EF4-FFF2-40B4-BE49-F238E27FC236}">
                <a16:creationId xmlns:a16="http://schemas.microsoft.com/office/drawing/2014/main" id="{A03F4161-EB35-F035-98EC-0BFEDCD94D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5767" y="4371140"/>
            <a:ext cx="2857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90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descr="Afbeelding met tekst, ontvangst, schermopname, Lettertype&#10;&#10;Automatisch gegenereerde beschrijving">
            <a:extLst>
              <a:ext uri="{FF2B5EF4-FFF2-40B4-BE49-F238E27FC236}">
                <a16:creationId xmlns:a16="http://schemas.microsoft.com/office/drawing/2014/main" id="{3B65ED62-85AD-1F52-D083-6738BC5B098D}"/>
              </a:ext>
            </a:extLst>
          </p:cNvPr>
          <p:cNvPicPr>
            <a:picLocks noChangeAspect="1"/>
          </p:cNvPicPr>
          <p:nvPr/>
        </p:nvPicPr>
        <p:blipFill>
          <a:blip r:embed="rId3">
            <a:extLst>
              <a:ext uri="{28A0092B-C50C-407E-A947-70E740481C1C}">
                <a14:useLocalDpi xmlns:a14="http://schemas.microsoft.com/office/drawing/2010/main" val="0"/>
              </a:ext>
            </a:extLst>
          </a:blip>
          <a:srcRect t="6314" r="2" b="4604"/>
          <a:stretch/>
        </p:blipFill>
        <p:spPr>
          <a:xfrm>
            <a:off x="263526" y="633416"/>
            <a:ext cx="4932362" cy="5492441"/>
          </a:xfrm>
          <a:prstGeom prst="rect">
            <a:avLst/>
          </a:prstGeo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5994400" y="530225"/>
            <a:ext cx="5934074" cy="1325563"/>
          </a:xfrm>
        </p:spPr>
        <p:txBody>
          <a:bodyPr anchor="ctr">
            <a:normAutofit/>
          </a:bodyPr>
          <a:lstStyle/>
          <a:p>
            <a:r>
              <a:rPr lang="en-GB" dirty="0"/>
              <a:t>Improved Design – AS7265x</a:t>
            </a:r>
          </a:p>
        </p:txBody>
      </p:sp>
      <p:sp>
        <p:nvSpPr>
          <p:cNvPr id="17" name="Date Placeholder 4">
            <a:extLst>
              <a:ext uri="{FF2B5EF4-FFF2-40B4-BE49-F238E27FC236}">
                <a16:creationId xmlns:a16="http://schemas.microsoft.com/office/drawing/2014/main" id="{23576926-FD0D-8780-F86E-C92E10AD1DF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
        <p:nvSpPr>
          <p:cNvPr id="18" name="Rechthoek 17">
            <a:extLst>
              <a:ext uri="{FF2B5EF4-FFF2-40B4-BE49-F238E27FC236}">
                <a16:creationId xmlns:a16="http://schemas.microsoft.com/office/drawing/2014/main" id="{A9B7162A-80D8-09F2-D90B-553D304E1EC9}"/>
              </a:ext>
            </a:extLst>
          </p:cNvPr>
          <p:cNvSpPr/>
          <p:nvPr/>
        </p:nvSpPr>
        <p:spPr>
          <a:xfrm>
            <a:off x="5994400" y="2142067"/>
            <a:ext cx="6197600" cy="4065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6" name="Afbeelding 15" descr="Afbeelding met tekst, schermopname, nummer, Lettertype&#10;&#10;Automatisch gegenereerde beschrijving">
            <a:extLst>
              <a:ext uri="{FF2B5EF4-FFF2-40B4-BE49-F238E27FC236}">
                <a16:creationId xmlns:a16="http://schemas.microsoft.com/office/drawing/2014/main" id="{83BD477D-1CFD-D453-C092-55C732617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571" y="1937739"/>
            <a:ext cx="5304463" cy="4188118"/>
          </a:xfrm>
          <a:prstGeom prst="rect">
            <a:avLst/>
          </a:prstGeom>
        </p:spPr>
      </p:pic>
      <p:pic>
        <p:nvPicPr>
          <p:cNvPr id="5124" name="Picture 4" descr="Welcome to SparkFun! - SparkFun Electronics">
            <a:extLst>
              <a:ext uri="{FF2B5EF4-FFF2-40B4-BE49-F238E27FC236}">
                <a16:creationId xmlns:a16="http://schemas.microsoft.com/office/drawing/2014/main" id="{5BAC161D-3306-C9B6-1296-0159092F3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767" y="2538759"/>
            <a:ext cx="1960033" cy="970216"/>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a:extLst>
              <a:ext uri="{FF2B5EF4-FFF2-40B4-BE49-F238E27FC236}">
                <a16:creationId xmlns:a16="http://schemas.microsoft.com/office/drawing/2014/main" id="{E478134A-02DD-1ADE-4564-FF963A666DE9}"/>
              </a:ext>
            </a:extLst>
          </p:cNvPr>
          <p:cNvPicPr>
            <a:picLocks noChangeAspect="1"/>
          </p:cNvPicPr>
          <p:nvPr/>
        </p:nvPicPr>
        <p:blipFill>
          <a:blip r:embed="rId6"/>
          <a:stretch>
            <a:fillRect/>
          </a:stretch>
        </p:blipFill>
        <p:spPr>
          <a:xfrm>
            <a:off x="3352800" y="2272373"/>
            <a:ext cx="4608514" cy="380512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4" name="Picture 8" descr="ams is a global leader in the design and manufacture of advanced sensor  solutions - MIKROE">
            <a:extLst>
              <a:ext uri="{FF2B5EF4-FFF2-40B4-BE49-F238E27FC236}">
                <a16:creationId xmlns:a16="http://schemas.microsoft.com/office/drawing/2014/main" id="{5F891D6E-D6DF-8DBB-FFDF-177BD6CDC5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5767" y="4371140"/>
            <a:ext cx="2857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62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descr="Afbeelding met tekst, ontvangst, schermopname, Lettertype&#10;&#10;Automatisch gegenereerde beschrijving">
            <a:extLst>
              <a:ext uri="{FF2B5EF4-FFF2-40B4-BE49-F238E27FC236}">
                <a16:creationId xmlns:a16="http://schemas.microsoft.com/office/drawing/2014/main" id="{3B65ED62-85AD-1F52-D083-6738BC5B098D}"/>
              </a:ext>
            </a:extLst>
          </p:cNvPr>
          <p:cNvPicPr>
            <a:picLocks noChangeAspect="1"/>
          </p:cNvPicPr>
          <p:nvPr/>
        </p:nvPicPr>
        <p:blipFill>
          <a:blip r:embed="rId3">
            <a:extLst>
              <a:ext uri="{28A0092B-C50C-407E-A947-70E740481C1C}">
                <a14:useLocalDpi xmlns:a14="http://schemas.microsoft.com/office/drawing/2010/main" val="0"/>
              </a:ext>
            </a:extLst>
          </a:blip>
          <a:srcRect t="6314" r="2" b="4604"/>
          <a:stretch/>
        </p:blipFill>
        <p:spPr>
          <a:xfrm>
            <a:off x="263526" y="633416"/>
            <a:ext cx="4932362" cy="5492441"/>
          </a:xfrm>
          <a:prstGeom prst="rect">
            <a:avLst/>
          </a:prstGeom>
          <a:noFill/>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5994400" y="530225"/>
            <a:ext cx="5934074" cy="1325563"/>
          </a:xfrm>
        </p:spPr>
        <p:txBody>
          <a:bodyPr anchor="ctr">
            <a:normAutofit/>
          </a:bodyPr>
          <a:lstStyle/>
          <a:p>
            <a:r>
              <a:rPr lang="en-GB" dirty="0"/>
              <a:t>Improved Design – AS7265x</a:t>
            </a:r>
          </a:p>
        </p:txBody>
      </p:sp>
      <p:sp>
        <p:nvSpPr>
          <p:cNvPr id="17" name="Date Placeholder 4">
            <a:extLst>
              <a:ext uri="{FF2B5EF4-FFF2-40B4-BE49-F238E27FC236}">
                <a16:creationId xmlns:a16="http://schemas.microsoft.com/office/drawing/2014/main" id="{23576926-FD0D-8780-F86E-C92E10AD1DF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
        <p:nvSpPr>
          <p:cNvPr id="18" name="Rechthoek 17">
            <a:extLst>
              <a:ext uri="{FF2B5EF4-FFF2-40B4-BE49-F238E27FC236}">
                <a16:creationId xmlns:a16="http://schemas.microsoft.com/office/drawing/2014/main" id="{A9B7162A-80D8-09F2-D90B-553D304E1EC9}"/>
              </a:ext>
            </a:extLst>
          </p:cNvPr>
          <p:cNvSpPr/>
          <p:nvPr/>
        </p:nvSpPr>
        <p:spPr>
          <a:xfrm>
            <a:off x="5994400" y="2142067"/>
            <a:ext cx="6197600" cy="4065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6" name="Afbeelding 15" descr="Afbeelding met tekst, schermopname, nummer, Lettertype&#10;&#10;Automatisch gegenereerde beschrijving">
            <a:extLst>
              <a:ext uri="{FF2B5EF4-FFF2-40B4-BE49-F238E27FC236}">
                <a16:creationId xmlns:a16="http://schemas.microsoft.com/office/drawing/2014/main" id="{83BD477D-1CFD-D453-C092-55C732617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571" y="1937739"/>
            <a:ext cx="5304463" cy="4188118"/>
          </a:xfrm>
          <a:prstGeom prst="rect">
            <a:avLst/>
          </a:prstGeom>
        </p:spPr>
      </p:pic>
      <p:pic>
        <p:nvPicPr>
          <p:cNvPr id="5124" name="Picture 4" descr="Welcome to SparkFun! - SparkFun Electronics">
            <a:extLst>
              <a:ext uri="{FF2B5EF4-FFF2-40B4-BE49-F238E27FC236}">
                <a16:creationId xmlns:a16="http://schemas.microsoft.com/office/drawing/2014/main" id="{5BAC161D-3306-C9B6-1296-0159092F3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767" y="2538759"/>
            <a:ext cx="1960033" cy="970216"/>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a:extLst>
              <a:ext uri="{FF2B5EF4-FFF2-40B4-BE49-F238E27FC236}">
                <a16:creationId xmlns:a16="http://schemas.microsoft.com/office/drawing/2014/main" id="{E478134A-02DD-1ADE-4564-FF963A666DE9}"/>
              </a:ext>
            </a:extLst>
          </p:cNvPr>
          <p:cNvPicPr>
            <a:picLocks noChangeAspect="1"/>
          </p:cNvPicPr>
          <p:nvPr/>
        </p:nvPicPr>
        <p:blipFill>
          <a:blip r:embed="rId6"/>
          <a:stretch>
            <a:fillRect/>
          </a:stretch>
        </p:blipFill>
        <p:spPr>
          <a:xfrm>
            <a:off x="3352800" y="2272373"/>
            <a:ext cx="4608514" cy="380512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Tekstvak 1">
            <a:extLst>
              <a:ext uri="{FF2B5EF4-FFF2-40B4-BE49-F238E27FC236}">
                <a16:creationId xmlns:a16="http://schemas.microsoft.com/office/drawing/2014/main" id="{FA529E53-B6CD-7E2F-8E9E-AB06704D4C33}"/>
              </a:ext>
            </a:extLst>
          </p:cNvPr>
          <p:cNvSpPr txBox="1"/>
          <p:nvPr/>
        </p:nvSpPr>
        <p:spPr>
          <a:xfrm>
            <a:off x="3352800" y="3608877"/>
            <a:ext cx="6491818" cy="1569660"/>
          </a:xfrm>
          <a:prstGeom prst="rect">
            <a:avLst/>
          </a:prstGeom>
          <a:ln w="57150"/>
        </p:spPr>
        <p:style>
          <a:lnRef idx="2">
            <a:schemeClr val="accent5"/>
          </a:lnRef>
          <a:fillRef idx="1">
            <a:schemeClr val="lt1"/>
          </a:fillRef>
          <a:effectRef idx="0">
            <a:schemeClr val="accent5"/>
          </a:effectRef>
          <a:fontRef idx="minor">
            <a:schemeClr val="dk1"/>
          </a:fontRef>
        </p:style>
        <p:txBody>
          <a:bodyPr wrap="square" rtlCol="0">
            <a:spAutoFit/>
          </a:bodyPr>
          <a:lstStyle/>
          <a:p>
            <a:r>
              <a:rPr lang="en-GB" sz="3200" dirty="0">
                <a:latin typeface="Calibri" panose="020F0502020204030204" pitchFamily="34" charset="0"/>
                <a:ea typeface="Calibri" panose="020F0502020204030204" pitchFamily="34" charset="0"/>
                <a:cs typeface="Calibri" panose="020F0502020204030204" pitchFamily="34" charset="0"/>
              </a:rPr>
              <a:t>“In AS7265x generation 2, the INT and SLV_RST1 pin are swapped”</a:t>
            </a:r>
          </a:p>
          <a:p>
            <a:r>
              <a:rPr lang="en-GB" sz="3200" dirty="0">
                <a:latin typeface="Calibri" panose="020F0502020204030204" pitchFamily="34" charset="0"/>
                <a:ea typeface="Calibri" panose="020F0502020204030204" pitchFamily="34" charset="0"/>
                <a:cs typeface="Calibri" panose="020F0502020204030204" pitchFamily="34" charset="0"/>
              </a:rPr>
              <a:t> - </a:t>
            </a:r>
            <a:r>
              <a:rPr lang="en-GB" sz="3200" dirty="0" err="1">
                <a:latin typeface="Calibri" panose="020F0502020204030204" pitchFamily="34" charset="0"/>
                <a:ea typeface="Calibri" panose="020F0502020204030204" pitchFamily="34" charset="0"/>
                <a:cs typeface="Calibri" panose="020F0502020204030204" pitchFamily="34" charset="0"/>
              </a:rPr>
              <a:t>kriswiner</a:t>
            </a:r>
            <a:r>
              <a:rPr lang="en-GB" sz="3200" dirty="0">
                <a:latin typeface="Calibri" panose="020F0502020204030204" pitchFamily="34" charset="0"/>
                <a:ea typeface="Calibri" panose="020F0502020204030204" pitchFamily="34" charset="0"/>
                <a:cs typeface="Calibri" panose="020F0502020204030204" pitchFamily="34" charset="0"/>
              </a:rPr>
              <a:t>: </a:t>
            </a:r>
            <a:r>
              <a:rPr lang="en-GB" sz="3200" dirty="0" err="1">
                <a:latin typeface="Calibri" panose="020F0502020204030204" pitchFamily="34" charset="0"/>
                <a:ea typeface="Calibri" panose="020F0502020204030204" pitchFamily="34" charset="0"/>
                <a:cs typeface="Calibri" panose="020F0502020204030204" pitchFamily="34" charset="0"/>
              </a:rPr>
              <a:t>Github</a:t>
            </a:r>
            <a:r>
              <a:rPr lang="en-GB" sz="3200" dirty="0">
                <a:latin typeface="Calibri" panose="020F0502020204030204" pitchFamily="34" charset="0"/>
                <a:ea typeface="Calibri" panose="020F0502020204030204" pitchFamily="34" charset="0"/>
                <a:cs typeface="Calibri" panose="020F0502020204030204" pitchFamily="34" charset="0"/>
              </a:rPr>
              <a:t> Firmware Readme</a:t>
            </a:r>
          </a:p>
        </p:txBody>
      </p:sp>
    </p:spTree>
    <p:extLst>
      <p:ext uri="{BB962C8B-B14F-4D97-AF65-F5344CB8AC3E}">
        <p14:creationId xmlns:p14="http://schemas.microsoft.com/office/powerpoint/2010/main" val="375133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5994400" y="530225"/>
            <a:ext cx="5934074" cy="1325563"/>
          </a:xfrm>
        </p:spPr>
        <p:txBody>
          <a:bodyPr anchor="ctr">
            <a:normAutofit/>
          </a:bodyPr>
          <a:lstStyle/>
          <a:p>
            <a:r>
              <a:rPr lang="en-GB" dirty="0"/>
              <a:t>Improved Design – AS7265x</a:t>
            </a:r>
          </a:p>
        </p:txBody>
      </p:sp>
      <p:sp>
        <p:nvSpPr>
          <p:cNvPr id="17" name="Date Placeholder 4">
            <a:extLst>
              <a:ext uri="{FF2B5EF4-FFF2-40B4-BE49-F238E27FC236}">
                <a16:creationId xmlns:a16="http://schemas.microsoft.com/office/drawing/2014/main" id="{23576926-FD0D-8780-F86E-C92E10AD1DF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
        <p:nvSpPr>
          <p:cNvPr id="18" name="Rechthoek 17">
            <a:extLst>
              <a:ext uri="{FF2B5EF4-FFF2-40B4-BE49-F238E27FC236}">
                <a16:creationId xmlns:a16="http://schemas.microsoft.com/office/drawing/2014/main" id="{A9B7162A-80D8-09F2-D90B-553D304E1EC9}"/>
              </a:ext>
            </a:extLst>
          </p:cNvPr>
          <p:cNvSpPr/>
          <p:nvPr/>
        </p:nvSpPr>
        <p:spPr>
          <a:xfrm>
            <a:off x="5994400" y="2142067"/>
            <a:ext cx="6197600" cy="4065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 name="Afbeelding 4" descr="Afbeelding met tekst, diagram, Plan, lijn&#10;&#10;Automatisch gegenereerde beschrijving">
            <a:extLst>
              <a:ext uri="{FF2B5EF4-FFF2-40B4-BE49-F238E27FC236}">
                <a16:creationId xmlns:a16="http://schemas.microsoft.com/office/drawing/2014/main" id="{FEEA0A35-7309-FC59-21A7-07A9039A8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433" y="2057411"/>
            <a:ext cx="9795933" cy="4235052"/>
          </a:xfrm>
          <a:prstGeom prst="rect">
            <a:avLst/>
          </a:prstGeom>
        </p:spPr>
      </p:pic>
    </p:spTree>
    <p:extLst>
      <p:ext uri="{BB962C8B-B14F-4D97-AF65-F5344CB8AC3E}">
        <p14:creationId xmlns:p14="http://schemas.microsoft.com/office/powerpoint/2010/main" val="1014141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It is everywhere</a:t>
            </a:r>
          </a:p>
          <a:p>
            <a:endParaRPr lang="en-GB" dirty="0"/>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Chlorophyll</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3" name="Afbeelding 2" descr="Afbeelding met buitenshuis, boom, natuur, landschap&#10;&#10;Automatisch gegenereerde beschrijving">
            <a:extLst>
              <a:ext uri="{FF2B5EF4-FFF2-40B4-BE49-F238E27FC236}">
                <a16:creationId xmlns:a16="http://schemas.microsoft.com/office/drawing/2014/main" id="{733C0C85-1BBE-F744-77D3-99E5D21C5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333" y="2783414"/>
            <a:ext cx="4258733" cy="3194050"/>
          </a:xfrm>
          <a:prstGeom prst="rect">
            <a:avLst/>
          </a:prstGeom>
        </p:spPr>
      </p:pic>
      <p:sp>
        <p:nvSpPr>
          <p:cNvPr id="5" name="Tekstvak 4">
            <a:extLst>
              <a:ext uri="{FF2B5EF4-FFF2-40B4-BE49-F238E27FC236}">
                <a16:creationId xmlns:a16="http://schemas.microsoft.com/office/drawing/2014/main" id="{F7AE752F-76A9-8D64-4E77-9B7D6A39EC92}"/>
              </a:ext>
            </a:extLst>
          </p:cNvPr>
          <p:cNvSpPr txBox="1"/>
          <p:nvPr/>
        </p:nvSpPr>
        <p:spPr>
          <a:xfrm>
            <a:off x="6982729" y="2174782"/>
            <a:ext cx="3215583" cy="600164"/>
          </a:xfrm>
          <a:prstGeom prst="rect">
            <a:avLst/>
          </a:prstGeom>
          <a:noFill/>
        </p:spPr>
        <p:txBody>
          <a:bodyPr wrap="square" rtlCol="0">
            <a:spAutoFit/>
          </a:bodyPr>
          <a:lstStyle/>
          <a:p>
            <a:r>
              <a:rPr lang="de-DE" sz="1100" dirty="0">
                <a:solidFill>
                  <a:schemeClr val="bg1">
                    <a:lumMod val="50000"/>
                  </a:schemeClr>
                </a:solidFill>
              </a:rPr>
              <a:t>Source: https://en.wikipedia.org/wiki/File:Prochlorococcus_marinus.jpg</a:t>
            </a:r>
            <a:endParaRPr lang="en-BE" sz="1100" dirty="0">
              <a:solidFill>
                <a:schemeClr val="bg1">
                  <a:lumMod val="50000"/>
                </a:schemeClr>
              </a:solidFill>
            </a:endParaRPr>
          </a:p>
        </p:txBody>
      </p:sp>
      <p:pic>
        <p:nvPicPr>
          <p:cNvPr id="3074" name="Picture 2">
            <a:extLst>
              <a:ext uri="{FF2B5EF4-FFF2-40B4-BE49-F238E27FC236}">
                <a16:creationId xmlns:a16="http://schemas.microsoft.com/office/drawing/2014/main" id="{76B6C587-55E3-177E-2BFF-84775B2BB3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577" y="2783415"/>
            <a:ext cx="3092735" cy="3194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10361"/>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5994400" y="530225"/>
            <a:ext cx="5934074" cy="1325563"/>
          </a:xfrm>
        </p:spPr>
        <p:txBody>
          <a:bodyPr anchor="ctr">
            <a:normAutofit/>
          </a:bodyPr>
          <a:lstStyle/>
          <a:p>
            <a:r>
              <a:rPr lang="en-GB" dirty="0"/>
              <a:t>Improved Design – AS7265x</a:t>
            </a:r>
          </a:p>
        </p:txBody>
      </p:sp>
      <p:sp>
        <p:nvSpPr>
          <p:cNvPr id="17" name="Date Placeholder 4">
            <a:extLst>
              <a:ext uri="{FF2B5EF4-FFF2-40B4-BE49-F238E27FC236}">
                <a16:creationId xmlns:a16="http://schemas.microsoft.com/office/drawing/2014/main" id="{23576926-FD0D-8780-F86E-C92E10AD1DF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
        <p:nvSpPr>
          <p:cNvPr id="18" name="Rechthoek 17">
            <a:extLst>
              <a:ext uri="{FF2B5EF4-FFF2-40B4-BE49-F238E27FC236}">
                <a16:creationId xmlns:a16="http://schemas.microsoft.com/office/drawing/2014/main" id="{A9B7162A-80D8-09F2-D90B-553D304E1EC9}"/>
              </a:ext>
            </a:extLst>
          </p:cNvPr>
          <p:cNvSpPr/>
          <p:nvPr/>
        </p:nvSpPr>
        <p:spPr>
          <a:xfrm>
            <a:off x="5994400" y="2142067"/>
            <a:ext cx="6197600" cy="4065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5" name="Afbeelding 4" descr="Afbeelding met tekst, diagram, Plan, lijn&#10;&#10;Automatisch gegenereerde beschrijving">
            <a:extLst>
              <a:ext uri="{FF2B5EF4-FFF2-40B4-BE49-F238E27FC236}">
                <a16:creationId xmlns:a16="http://schemas.microsoft.com/office/drawing/2014/main" id="{FEEA0A35-7309-FC59-21A7-07A9039A8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433" y="2057411"/>
            <a:ext cx="9795933" cy="4235052"/>
          </a:xfrm>
          <a:prstGeom prst="rect">
            <a:avLst/>
          </a:prstGeom>
        </p:spPr>
      </p:pic>
      <p:sp>
        <p:nvSpPr>
          <p:cNvPr id="2" name="Ovaal 1">
            <a:extLst>
              <a:ext uri="{FF2B5EF4-FFF2-40B4-BE49-F238E27FC236}">
                <a16:creationId xmlns:a16="http://schemas.microsoft.com/office/drawing/2014/main" id="{67B4F101-3EA8-11AC-5D1C-A42D1B7ED273}"/>
              </a:ext>
            </a:extLst>
          </p:cNvPr>
          <p:cNvSpPr/>
          <p:nvPr/>
        </p:nvSpPr>
        <p:spPr>
          <a:xfrm>
            <a:off x="7696199" y="4250267"/>
            <a:ext cx="1066800" cy="73660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97196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5994400" y="530225"/>
            <a:ext cx="5934074" cy="1325563"/>
          </a:xfrm>
        </p:spPr>
        <p:txBody>
          <a:bodyPr anchor="ctr">
            <a:normAutofit/>
          </a:bodyPr>
          <a:lstStyle/>
          <a:p>
            <a:r>
              <a:rPr lang="en-GB" dirty="0"/>
              <a:t>Improved Design – AS7265x</a:t>
            </a:r>
          </a:p>
        </p:txBody>
      </p:sp>
      <p:sp>
        <p:nvSpPr>
          <p:cNvPr id="17" name="Date Placeholder 4">
            <a:extLst>
              <a:ext uri="{FF2B5EF4-FFF2-40B4-BE49-F238E27FC236}">
                <a16:creationId xmlns:a16="http://schemas.microsoft.com/office/drawing/2014/main" id="{23576926-FD0D-8780-F86E-C92E10AD1DF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
        <p:nvSpPr>
          <p:cNvPr id="18" name="Rechthoek 17">
            <a:extLst>
              <a:ext uri="{FF2B5EF4-FFF2-40B4-BE49-F238E27FC236}">
                <a16:creationId xmlns:a16="http://schemas.microsoft.com/office/drawing/2014/main" id="{A9B7162A-80D8-09F2-D90B-553D304E1EC9}"/>
              </a:ext>
            </a:extLst>
          </p:cNvPr>
          <p:cNvSpPr/>
          <p:nvPr/>
        </p:nvSpPr>
        <p:spPr>
          <a:xfrm>
            <a:off x="5994400" y="2142067"/>
            <a:ext cx="6197600" cy="4065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4" name="Afbeelding 3">
            <a:extLst>
              <a:ext uri="{FF2B5EF4-FFF2-40B4-BE49-F238E27FC236}">
                <a16:creationId xmlns:a16="http://schemas.microsoft.com/office/drawing/2014/main" id="{F3CBA060-C5E9-71EF-2194-E6027EB38B21}"/>
              </a:ext>
            </a:extLst>
          </p:cNvPr>
          <p:cNvPicPr>
            <a:picLocks noChangeAspect="1"/>
          </p:cNvPicPr>
          <p:nvPr/>
        </p:nvPicPr>
        <p:blipFill>
          <a:blip r:embed="rId3"/>
          <a:stretch>
            <a:fillRect/>
          </a:stretch>
        </p:blipFill>
        <p:spPr>
          <a:xfrm>
            <a:off x="3718683" y="2229803"/>
            <a:ext cx="4754633" cy="4264284"/>
          </a:xfrm>
          <a:prstGeom prst="rect">
            <a:avLst/>
          </a:prstGeom>
        </p:spPr>
      </p:pic>
    </p:spTree>
    <p:extLst>
      <p:ext uri="{BB962C8B-B14F-4D97-AF65-F5344CB8AC3E}">
        <p14:creationId xmlns:p14="http://schemas.microsoft.com/office/powerpoint/2010/main" val="1879761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5994400" y="530225"/>
            <a:ext cx="5934074" cy="1325563"/>
          </a:xfrm>
        </p:spPr>
        <p:txBody>
          <a:bodyPr anchor="ctr">
            <a:normAutofit/>
          </a:bodyPr>
          <a:lstStyle/>
          <a:p>
            <a:r>
              <a:rPr lang="en-GB" dirty="0"/>
              <a:t>Improved Design – AS7265x</a:t>
            </a:r>
          </a:p>
        </p:txBody>
      </p:sp>
      <p:sp>
        <p:nvSpPr>
          <p:cNvPr id="17" name="Date Placeholder 4">
            <a:extLst>
              <a:ext uri="{FF2B5EF4-FFF2-40B4-BE49-F238E27FC236}">
                <a16:creationId xmlns:a16="http://schemas.microsoft.com/office/drawing/2014/main" id="{23576926-FD0D-8780-F86E-C92E10AD1DFF}"/>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
        <p:nvSpPr>
          <p:cNvPr id="18" name="Rechthoek 17">
            <a:extLst>
              <a:ext uri="{FF2B5EF4-FFF2-40B4-BE49-F238E27FC236}">
                <a16:creationId xmlns:a16="http://schemas.microsoft.com/office/drawing/2014/main" id="{A9B7162A-80D8-09F2-D90B-553D304E1EC9}"/>
              </a:ext>
            </a:extLst>
          </p:cNvPr>
          <p:cNvSpPr/>
          <p:nvPr/>
        </p:nvSpPr>
        <p:spPr>
          <a:xfrm>
            <a:off x="5994400" y="2142067"/>
            <a:ext cx="6197600" cy="4065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 name="Afbeelding 2">
            <a:extLst>
              <a:ext uri="{FF2B5EF4-FFF2-40B4-BE49-F238E27FC236}">
                <a16:creationId xmlns:a16="http://schemas.microsoft.com/office/drawing/2014/main" id="{BDD7B339-1B8E-A6D7-0A64-F3108B8B6991}"/>
              </a:ext>
            </a:extLst>
          </p:cNvPr>
          <p:cNvPicPr>
            <a:picLocks noChangeAspect="1"/>
          </p:cNvPicPr>
          <p:nvPr/>
        </p:nvPicPr>
        <p:blipFill>
          <a:blip r:embed="rId3"/>
          <a:stretch>
            <a:fillRect/>
          </a:stretch>
        </p:blipFill>
        <p:spPr>
          <a:xfrm>
            <a:off x="3203604" y="2142067"/>
            <a:ext cx="5784791" cy="4003835"/>
          </a:xfrm>
          <a:prstGeom prst="rect">
            <a:avLst/>
          </a:prstGeom>
        </p:spPr>
      </p:pic>
    </p:spTree>
    <p:extLst>
      <p:ext uri="{BB962C8B-B14F-4D97-AF65-F5344CB8AC3E}">
        <p14:creationId xmlns:p14="http://schemas.microsoft.com/office/powerpoint/2010/main" val="40979328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afbeelding 8" descr="Afbeelding met gebouw, steen, kolom, zuilengang&#10;&#10;Automatisch gegenereerde beschrijving">
            <a:extLst>
              <a:ext uri="{FF2B5EF4-FFF2-40B4-BE49-F238E27FC236}">
                <a16:creationId xmlns:a16="http://schemas.microsoft.com/office/drawing/2014/main" id="{C4CCC91A-8F36-52E5-4638-BFC86242928F}"/>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6904" r="16904"/>
          <a:stretch/>
        </p:blipFill>
        <p:spPr>
          <a:xfrm>
            <a:off x="6096000" y="0"/>
            <a:ext cx="6096000" cy="6139066"/>
          </a:xfrm>
        </p:spPr>
      </p:pic>
      <p:sp>
        <p:nvSpPr>
          <p:cNvPr id="7" name="Tijdelijke aanduiding voor tekst 6">
            <a:extLst>
              <a:ext uri="{FF2B5EF4-FFF2-40B4-BE49-F238E27FC236}">
                <a16:creationId xmlns:a16="http://schemas.microsoft.com/office/drawing/2014/main" id="{821F19A6-4DDF-E25E-92F2-E4B99D19B484}"/>
              </a:ext>
            </a:extLst>
          </p:cNvPr>
          <p:cNvSpPr>
            <a:spLocks noGrp="1"/>
          </p:cNvSpPr>
          <p:nvPr>
            <p:ph type="body" sz="quarter" idx="12"/>
          </p:nvPr>
        </p:nvSpPr>
        <p:spPr>
          <a:xfrm>
            <a:off x="1608138" y="4559300"/>
            <a:ext cx="4320000" cy="1396369"/>
          </a:xfrm>
        </p:spPr>
        <p:txBody>
          <a:bodyPr>
            <a:normAutofit/>
          </a:bodyPr>
          <a:lstStyle/>
          <a:p>
            <a:endParaRPr lang="en-GB" dirty="0"/>
          </a:p>
        </p:txBody>
      </p:sp>
      <p:sp>
        <p:nvSpPr>
          <p:cNvPr id="5" name="Titel 4">
            <a:extLst>
              <a:ext uri="{FF2B5EF4-FFF2-40B4-BE49-F238E27FC236}">
                <a16:creationId xmlns:a16="http://schemas.microsoft.com/office/drawing/2014/main" id="{AD1BD1EE-57DC-D3F6-E48F-35894D5DA668}"/>
              </a:ext>
            </a:extLst>
          </p:cNvPr>
          <p:cNvSpPr>
            <a:spLocks noGrp="1"/>
          </p:cNvSpPr>
          <p:nvPr>
            <p:ph type="title"/>
          </p:nvPr>
        </p:nvSpPr>
        <p:spPr>
          <a:xfrm>
            <a:off x="1606550" y="774700"/>
            <a:ext cx="4320000" cy="3420000"/>
          </a:xfrm>
        </p:spPr>
        <p:txBody>
          <a:bodyPr>
            <a:normAutofit/>
          </a:bodyPr>
          <a:lstStyle/>
          <a:p>
            <a:r>
              <a:rPr lang="en-GB" dirty="0"/>
              <a:t>Current state</a:t>
            </a:r>
          </a:p>
        </p:txBody>
      </p:sp>
      <p:sp>
        <p:nvSpPr>
          <p:cNvPr id="17" name="Tijdelijke aanduiding voor datum 16">
            <a:extLst>
              <a:ext uri="{FF2B5EF4-FFF2-40B4-BE49-F238E27FC236}">
                <a16:creationId xmlns:a16="http://schemas.microsoft.com/office/drawing/2014/main" id="{BD3D82A4-3F5F-AD54-0F88-54FB4DE41DDF}"/>
              </a:ext>
            </a:extLst>
          </p:cNvPr>
          <p:cNvSpPr>
            <a:spLocks noGrp="1"/>
          </p:cNvSpPr>
          <p:nvPr>
            <p:ph type="dt" sz="half" idx="2"/>
          </p:nvPr>
        </p:nvSpPr>
        <p:spPr>
          <a:xfrm>
            <a:off x="-231841" y="6307710"/>
            <a:ext cx="2743200" cy="365125"/>
          </a:xfrm>
        </p:spPr>
        <p:txBody>
          <a:bodyPr/>
          <a:lstStyle/>
          <a:p>
            <a:fld id="{6D545EE8-A676-432A-8600-49EA891A9F97}" type="datetime1">
              <a:rPr lang="en-GB" smtClean="0"/>
              <a:pPr/>
              <a:t>06/09/2024</a:t>
            </a:fld>
            <a:endParaRPr lang="en-GB" dirty="0"/>
          </a:p>
        </p:txBody>
      </p:sp>
      <p:sp>
        <p:nvSpPr>
          <p:cNvPr id="15" name="Tijdelijke aanduiding voor voettekst 14">
            <a:extLst>
              <a:ext uri="{FF2B5EF4-FFF2-40B4-BE49-F238E27FC236}">
                <a16:creationId xmlns:a16="http://schemas.microsoft.com/office/drawing/2014/main" id="{719DFB45-4511-2434-39C9-0E5EAEB316A7}"/>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6" name="Tijdelijke aanduiding voor dianummer 15">
            <a:extLst>
              <a:ext uri="{FF2B5EF4-FFF2-40B4-BE49-F238E27FC236}">
                <a16:creationId xmlns:a16="http://schemas.microsoft.com/office/drawing/2014/main" id="{B7BCBDD8-2D83-3A97-485B-940B1971CE01}"/>
              </a:ext>
            </a:extLst>
          </p:cNvPr>
          <p:cNvSpPr>
            <a:spLocks noGrp="1"/>
          </p:cNvSpPr>
          <p:nvPr>
            <p:ph type="sldNum" sz="quarter" idx="4"/>
          </p:nvPr>
        </p:nvSpPr>
        <p:spPr>
          <a:xfrm>
            <a:off x="11032276" y="6307710"/>
            <a:ext cx="540000" cy="360000"/>
          </a:xfrm>
        </p:spPr>
        <p:txBody>
          <a:bodyPr/>
          <a:lstStyle/>
          <a:p>
            <a:r>
              <a:rPr lang="en-GB"/>
              <a:t>2</a:t>
            </a:r>
            <a:endParaRPr lang="en-GB" dirty="0"/>
          </a:p>
        </p:txBody>
      </p:sp>
    </p:spTree>
    <p:extLst>
      <p:ext uri="{BB962C8B-B14F-4D97-AF65-F5344CB8AC3E}">
        <p14:creationId xmlns:p14="http://schemas.microsoft.com/office/powerpoint/2010/main" val="1032242688"/>
      </p:ext>
    </p:extLst>
  </p:cSld>
  <p:clrMapOvr>
    <a:masterClrMapping/>
  </p:clrMapOvr>
  <p:transition spd="med">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afbeelding 8" descr="Afbeelding met gebouw, steen, kolom, zuilengang&#10;&#10;Automatisch gegenereerde beschrijving">
            <a:extLst>
              <a:ext uri="{FF2B5EF4-FFF2-40B4-BE49-F238E27FC236}">
                <a16:creationId xmlns:a16="http://schemas.microsoft.com/office/drawing/2014/main" id="{C4CCC91A-8F36-52E5-4638-BFC86242928F}"/>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6904" r="16904"/>
          <a:stretch/>
        </p:blipFill>
        <p:spPr>
          <a:xfrm>
            <a:off x="6096000" y="0"/>
            <a:ext cx="6096000" cy="6139066"/>
          </a:xfrm>
        </p:spPr>
      </p:pic>
      <p:sp>
        <p:nvSpPr>
          <p:cNvPr id="7" name="Tijdelijke aanduiding voor tekst 6">
            <a:extLst>
              <a:ext uri="{FF2B5EF4-FFF2-40B4-BE49-F238E27FC236}">
                <a16:creationId xmlns:a16="http://schemas.microsoft.com/office/drawing/2014/main" id="{821F19A6-4DDF-E25E-92F2-E4B99D19B484}"/>
              </a:ext>
            </a:extLst>
          </p:cNvPr>
          <p:cNvSpPr>
            <a:spLocks noGrp="1"/>
          </p:cNvSpPr>
          <p:nvPr>
            <p:ph type="body" sz="quarter" idx="12"/>
          </p:nvPr>
        </p:nvSpPr>
        <p:spPr>
          <a:xfrm>
            <a:off x="1608138" y="4559300"/>
            <a:ext cx="4320000" cy="1396369"/>
          </a:xfrm>
        </p:spPr>
        <p:txBody>
          <a:bodyPr>
            <a:normAutofit/>
          </a:bodyPr>
          <a:lstStyle/>
          <a:p>
            <a:r>
              <a:rPr lang="en-GB" dirty="0"/>
              <a:t>(Dissolved Oxygen is next)</a:t>
            </a:r>
          </a:p>
        </p:txBody>
      </p:sp>
      <p:sp>
        <p:nvSpPr>
          <p:cNvPr id="5" name="Titel 4">
            <a:extLst>
              <a:ext uri="{FF2B5EF4-FFF2-40B4-BE49-F238E27FC236}">
                <a16:creationId xmlns:a16="http://schemas.microsoft.com/office/drawing/2014/main" id="{AD1BD1EE-57DC-D3F6-E48F-35894D5DA668}"/>
              </a:ext>
            </a:extLst>
          </p:cNvPr>
          <p:cNvSpPr>
            <a:spLocks noGrp="1"/>
          </p:cNvSpPr>
          <p:nvPr>
            <p:ph type="title"/>
          </p:nvPr>
        </p:nvSpPr>
        <p:spPr>
          <a:xfrm>
            <a:off x="1606550" y="774700"/>
            <a:ext cx="4320000" cy="3420000"/>
          </a:xfrm>
        </p:spPr>
        <p:txBody>
          <a:bodyPr>
            <a:normAutofit/>
          </a:bodyPr>
          <a:lstStyle/>
          <a:p>
            <a:r>
              <a:rPr lang="en-GB" dirty="0"/>
              <a:t>Questions</a:t>
            </a:r>
          </a:p>
        </p:txBody>
      </p:sp>
      <p:sp>
        <p:nvSpPr>
          <p:cNvPr id="17" name="Tijdelijke aanduiding voor datum 16">
            <a:extLst>
              <a:ext uri="{FF2B5EF4-FFF2-40B4-BE49-F238E27FC236}">
                <a16:creationId xmlns:a16="http://schemas.microsoft.com/office/drawing/2014/main" id="{BD3D82A4-3F5F-AD54-0F88-54FB4DE41DDF}"/>
              </a:ext>
            </a:extLst>
          </p:cNvPr>
          <p:cNvSpPr>
            <a:spLocks noGrp="1"/>
          </p:cNvSpPr>
          <p:nvPr>
            <p:ph type="dt" sz="half" idx="2"/>
          </p:nvPr>
        </p:nvSpPr>
        <p:spPr>
          <a:xfrm>
            <a:off x="-231841" y="6307710"/>
            <a:ext cx="2743200" cy="365125"/>
          </a:xfrm>
        </p:spPr>
        <p:txBody>
          <a:bodyPr/>
          <a:lstStyle/>
          <a:p>
            <a:fld id="{6D545EE8-A676-432A-8600-49EA891A9F97}" type="datetime1">
              <a:rPr lang="en-GB" smtClean="0"/>
              <a:pPr/>
              <a:t>06/09/2024</a:t>
            </a:fld>
            <a:endParaRPr lang="en-GB" dirty="0"/>
          </a:p>
        </p:txBody>
      </p:sp>
      <p:sp>
        <p:nvSpPr>
          <p:cNvPr id="15" name="Tijdelijke aanduiding voor voettekst 14">
            <a:extLst>
              <a:ext uri="{FF2B5EF4-FFF2-40B4-BE49-F238E27FC236}">
                <a16:creationId xmlns:a16="http://schemas.microsoft.com/office/drawing/2014/main" id="{719DFB45-4511-2434-39C9-0E5EAEB316A7}"/>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6" name="Tijdelijke aanduiding voor dianummer 15">
            <a:extLst>
              <a:ext uri="{FF2B5EF4-FFF2-40B4-BE49-F238E27FC236}">
                <a16:creationId xmlns:a16="http://schemas.microsoft.com/office/drawing/2014/main" id="{B7BCBDD8-2D83-3A97-485B-940B1971CE01}"/>
              </a:ext>
            </a:extLst>
          </p:cNvPr>
          <p:cNvSpPr>
            <a:spLocks noGrp="1"/>
          </p:cNvSpPr>
          <p:nvPr>
            <p:ph type="sldNum" sz="quarter" idx="4"/>
          </p:nvPr>
        </p:nvSpPr>
        <p:spPr>
          <a:xfrm>
            <a:off x="11032276" y="6307710"/>
            <a:ext cx="540000" cy="360000"/>
          </a:xfrm>
        </p:spPr>
        <p:txBody>
          <a:bodyPr/>
          <a:lstStyle/>
          <a:p>
            <a:r>
              <a:rPr lang="en-GB"/>
              <a:t>2</a:t>
            </a:r>
            <a:endParaRPr lang="en-GB" dirty="0"/>
          </a:p>
        </p:txBody>
      </p:sp>
    </p:spTree>
    <p:extLst>
      <p:ext uri="{BB962C8B-B14F-4D97-AF65-F5344CB8AC3E}">
        <p14:creationId xmlns:p14="http://schemas.microsoft.com/office/powerpoint/2010/main" val="622740196"/>
      </p:ext>
    </p:extLst>
  </p:cSld>
  <p:clrMapOvr>
    <a:masterClrMapping/>
  </p:clrMapOvr>
  <p:transition spd="med">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afbeelding 8" descr="Afbeelding met gebouw, steen, kolom, zuilengang&#10;&#10;Automatisch gegenereerde beschrijving">
            <a:extLst>
              <a:ext uri="{FF2B5EF4-FFF2-40B4-BE49-F238E27FC236}">
                <a16:creationId xmlns:a16="http://schemas.microsoft.com/office/drawing/2014/main" id="{C4CCC91A-8F36-52E5-4638-BFC86242928F}"/>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6904" r="16904"/>
          <a:stretch/>
        </p:blipFill>
        <p:spPr>
          <a:xfrm>
            <a:off x="6096000" y="0"/>
            <a:ext cx="6096000" cy="6139066"/>
          </a:xfrm>
        </p:spPr>
      </p:pic>
      <p:sp>
        <p:nvSpPr>
          <p:cNvPr id="7" name="Tijdelijke aanduiding voor tekst 6">
            <a:extLst>
              <a:ext uri="{FF2B5EF4-FFF2-40B4-BE49-F238E27FC236}">
                <a16:creationId xmlns:a16="http://schemas.microsoft.com/office/drawing/2014/main" id="{821F19A6-4DDF-E25E-92F2-E4B99D19B484}"/>
              </a:ext>
            </a:extLst>
          </p:cNvPr>
          <p:cNvSpPr>
            <a:spLocks noGrp="1"/>
          </p:cNvSpPr>
          <p:nvPr>
            <p:ph type="body" sz="quarter" idx="12"/>
          </p:nvPr>
        </p:nvSpPr>
        <p:spPr>
          <a:xfrm>
            <a:off x="1608138" y="4559300"/>
            <a:ext cx="4320000" cy="1396369"/>
          </a:xfrm>
        </p:spPr>
        <p:txBody>
          <a:bodyPr>
            <a:normAutofit/>
          </a:bodyPr>
          <a:lstStyle/>
          <a:p>
            <a:endParaRPr lang="en-GB" dirty="0"/>
          </a:p>
        </p:txBody>
      </p:sp>
      <p:sp>
        <p:nvSpPr>
          <p:cNvPr id="5" name="Titel 4">
            <a:extLst>
              <a:ext uri="{FF2B5EF4-FFF2-40B4-BE49-F238E27FC236}">
                <a16:creationId xmlns:a16="http://schemas.microsoft.com/office/drawing/2014/main" id="{AD1BD1EE-57DC-D3F6-E48F-35894D5DA668}"/>
              </a:ext>
            </a:extLst>
          </p:cNvPr>
          <p:cNvSpPr>
            <a:spLocks noGrp="1"/>
          </p:cNvSpPr>
          <p:nvPr>
            <p:ph type="title"/>
          </p:nvPr>
        </p:nvSpPr>
        <p:spPr>
          <a:xfrm>
            <a:off x="1606550" y="774700"/>
            <a:ext cx="4320000" cy="3420000"/>
          </a:xfrm>
        </p:spPr>
        <p:txBody>
          <a:bodyPr>
            <a:normAutofit/>
          </a:bodyPr>
          <a:lstStyle/>
          <a:p>
            <a:r>
              <a:rPr lang="en-GB" dirty="0"/>
              <a:t>Dissolved Oxygen</a:t>
            </a:r>
          </a:p>
        </p:txBody>
      </p:sp>
      <p:sp>
        <p:nvSpPr>
          <p:cNvPr id="17" name="Tijdelijke aanduiding voor datum 16">
            <a:extLst>
              <a:ext uri="{FF2B5EF4-FFF2-40B4-BE49-F238E27FC236}">
                <a16:creationId xmlns:a16="http://schemas.microsoft.com/office/drawing/2014/main" id="{BD3D82A4-3F5F-AD54-0F88-54FB4DE41DDF}"/>
              </a:ext>
            </a:extLst>
          </p:cNvPr>
          <p:cNvSpPr>
            <a:spLocks noGrp="1"/>
          </p:cNvSpPr>
          <p:nvPr>
            <p:ph type="dt" sz="half" idx="2"/>
          </p:nvPr>
        </p:nvSpPr>
        <p:spPr>
          <a:xfrm>
            <a:off x="-231841" y="6307710"/>
            <a:ext cx="2743200" cy="365125"/>
          </a:xfrm>
        </p:spPr>
        <p:txBody>
          <a:bodyPr/>
          <a:lstStyle/>
          <a:p>
            <a:fld id="{6D545EE8-A676-432A-8600-49EA891A9F97}" type="datetime1">
              <a:rPr lang="en-GB" smtClean="0"/>
              <a:pPr/>
              <a:t>06/09/2024</a:t>
            </a:fld>
            <a:endParaRPr lang="en-GB" dirty="0"/>
          </a:p>
        </p:txBody>
      </p:sp>
      <p:sp>
        <p:nvSpPr>
          <p:cNvPr id="15" name="Tijdelijke aanduiding voor voettekst 14">
            <a:extLst>
              <a:ext uri="{FF2B5EF4-FFF2-40B4-BE49-F238E27FC236}">
                <a16:creationId xmlns:a16="http://schemas.microsoft.com/office/drawing/2014/main" id="{719DFB45-4511-2434-39C9-0E5EAEB316A7}"/>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6" name="Tijdelijke aanduiding voor dianummer 15">
            <a:extLst>
              <a:ext uri="{FF2B5EF4-FFF2-40B4-BE49-F238E27FC236}">
                <a16:creationId xmlns:a16="http://schemas.microsoft.com/office/drawing/2014/main" id="{B7BCBDD8-2D83-3A97-485B-940B1971CE01}"/>
              </a:ext>
            </a:extLst>
          </p:cNvPr>
          <p:cNvSpPr>
            <a:spLocks noGrp="1"/>
          </p:cNvSpPr>
          <p:nvPr>
            <p:ph type="sldNum" sz="quarter" idx="4"/>
          </p:nvPr>
        </p:nvSpPr>
        <p:spPr>
          <a:xfrm>
            <a:off x="11032276" y="6307710"/>
            <a:ext cx="540000" cy="360000"/>
          </a:xfrm>
        </p:spPr>
        <p:txBody>
          <a:bodyPr/>
          <a:lstStyle/>
          <a:p>
            <a:r>
              <a:rPr lang="en-GB"/>
              <a:t>2</a:t>
            </a:r>
            <a:endParaRPr lang="en-GB" dirty="0"/>
          </a:p>
        </p:txBody>
      </p:sp>
    </p:spTree>
    <p:extLst>
      <p:ext uri="{BB962C8B-B14F-4D97-AF65-F5344CB8AC3E}">
        <p14:creationId xmlns:p14="http://schemas.microsoft.com/office/powerpoint/2010/main" val="292254499"/>
      </p:ext>
    </p:extLst>
  </p:cSld>
  <p:clrMapOvr>
    <a:masterClrMapping/>
  </p:clrMapOvr>
  <p:transition spd="med">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“Dissolved oxygen (DO) is a measure of how much oxygen is dissolved in the water - the amount of oxygen available to living aquatic organisms. The amount of dissolved oxygen in a stream or lake can tell us a lot about its water quality.” – USGS</a:t>
            </a:r>
          </a:p>
          <a:p>
            <a:r>
              <a:rPr lang="en-GB" dirty="0"/>
              <a:t>Expressed in mg/L</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What is </a:t>
            </a:r>
            <a:r>
              <a:rPr lang="en-GB" dirty="0" err="1"/>
              <a:t>Disolved</a:t>
            </a:r>
            <a:r>
              <a:rPr lang="en-GB" dirty="0"/>
              <a:t> Oxygen (DO)</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3280608171"/>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“Dissolved oxygen (DO) is a measure of how much oxygen is dissolved in the water - the amount of oxygen available to living aquatic organisms. The amount of dissolved oxygen in a stream or lake can tell us a lot about its water quality.” – USGS</a:t>
            </a:r>
          </a:p>
          <a:p>
            <a:r>
              <a:rPr lang="en-GB" dirty="0"/>
              <a:t>Expressed in mg/L</a:t>
            </a:r>
          </a:p>
          <a:p>
            <a:endParaRPr lang="en-GB" dirty="0"/>
          </a:p>
          <a:p>
            <a:r>
              <a:rPr lang="en-GB" dirty="0"/>
              <a:t>Investigate Tris(2,2′-bipyridyl)</a:t>
            </a:r>
            <a:r>
              <a:rPr lang="en-GB" dirty="0" err="1"/>
              <a:t>dichlororuthenium</a:t>
            </a:r>
            <a:r>
              <a:rPr lang="en-GB" dirty="0"/>
              <a:t>(II) hexahydrate powder as means of measuring DO</a:t>
            </a:r>
          </a:p>
          <a:p>
            <a:r>
              <a:rPr lang="de-DE" b="0" i="0" dirty="0">
                <a:solidFill>
                  <a:srgbClr val="000000"/>
                </a:solidFill>
                <a:effectLst/>
                <a:latin typeface="+mn-lt"/>
              </a:rPr>
              <a:t>Ru(BPY)</a:t>
            </a:r>
            <a:r>
              <a:rPr lang="de-DE" b="0" i="0" baseline="-25000" dirty="0">
                <a:solidFill>
                  <a:srgbClr val="000000"/>
                </a:solidFill>
                <a:effectLst/>
                <a:latin typeface="+mn-lt"/>
              </a:rPr>
              <a:t>3</a:t>
            </a:r>
            <a:r>
              <a:rPr lang="de-DE" b="0" i="0" dirty="0">
                <a:solidFill>
                  <a:srgbClr val="000000"/>
                </a:solidFill>
                <a:effectLst/>
                <a:latin typeface="+mn-lt"/>
              </a:rPr>
              <a:t>, Ruthenium-</a:t>
            </a:r>
            <a:r>
              <a:rPr lang="de-DE" b="0" i="0" dirty="0" err="1">
                <a:solidFill>
                  <a:srgbClr val="000000"/>
                </a:solidFill>
                <a:effectLst/>
                <a:latin typeface="+mn-lt"/>
              </a:rPr>
              <a:t>tris</a:t>
            </a:r>
            <a:r>
              <a:rPr lang="de-DE" b="0" i="0" dirty="0">
                <a:solidFill>
                  <a:srgbClr val="000000"/>
                </a:solidFill>
                <a:effectLst/>
                <a:latin typeface="+mn-lt"/>
              </a:rPr>
              <a:t>(2,2′-bipyridyl) </a:t>
            </a:r>
            <a:r>
              <a:rPr lang="de-DE" b="0" i="0" dirty="0" err="1">
                <a:solidFill>
                  <a:srgbClr val="000000"/>
                </a:solidFill>
                <a:effectLst/>
                <a:latin typeface="+mn-lt"/>
              </a:rPr>
              <a:t>dichloride</a:t>
            </a:r>
            <a:r>
              <a:rPr lang="de-DE" b="0" i="0" dirty="0">
                <a:solidFill>
                  <a:srgbClr val="000000"/>
                </a:solidFill>
                <a:effectLst/>
                <a:latin typeface="+mn-lt"/>
              </a:rPr>
              <a:t>, C</a:t>
            </a:r>
            <a:r>
              <a:rPr lang="de-DE" b="0" i="0" baseline="-25000" dirty="0">
                <a:solidFill>
                  <a:srgbClr val="000000"/>
                </a:solidFill>
                <a:effectLst/>
                <a:latin typeface="+mn-lt"/>
              </a:rPr>
              <a:t>30</a:t>
            </a:r>
            <a:r>
              <a:rPr lang="de-DE" b="0" i="0" dirty="0">
                <a:solidFill>
                  <a:srgbClr val="000000"/>
                </a:solidFill>
                <a:effectLst/>
                <a:latin typeface="+mn-lt"/>
              </a:rPr>
              <a:t>H</a:t>
            </a:r>
            <a:r>
              <a:rPr lang="de-DE" b="0" i="0" baseline="-25000" dirty="0">
                <a:solidFill>
                  <a:srgbClr val="000000"/>
                </a:solidFill>
                <a:effectLst/>
                <a:latin typeface="+mn-lt"/>
              </a:rPr>
              <a:t>24</a:t>
            </a:r>
            <a:r>
              <a:rPr lang="de-DE" b="0" i="0" dirty="0">
                <a:solidFill>
                  <a:srgbClr val="000000"/>
                </a:solidFill>
                <a:effectLst/>
                <a:latin typeface="+mn-lt"/>
              </a:rPr>
              <a:t>Cl</a:t>
            </a:r>
            <a:r>
              <a:rPr lang="de-DE" b="0" i="0" baseline="-25000" dirty="0">
                <a:solidFill>
                  <a:srgbClr val="000000"/>
                </a:solidFill>
                <a:effectLst/>
                <a:latin typeface="+mn-lt"/>
              </a:rPr>
              <a:t>2</a:t>
            </a:r>
            <a:r>
              <a:rPr lang="de-DE" b="0" i="0" dirty="0">
                <a:solidFill>
                  <a:srgbClr val="000000"/>
                </a:solidFill>
                <a:effectLst/>
                <a:latin typeface="+mn-lt"/>
              </a:rPr>
              <a:t>N</a:t>
            </a:r>
            <a:r>
              <a:rPr lang="de-DE" b="0" i="0" baseline="-25000" dirty="0">
                <a:solidFill>
                  <a:srgbClr val="000000"/>
                </a:solidFill>
                <a:effectLst/>
                <a:latin typeface="+mn-lt"/>
              </a:rPr>
              <a:t>6</a:t>
            </a:r>
            <a:r>
              <a:rPr lang="de-DE" b="0" i="0" dirty="0">
                <a:solidFill>
                  <a:srgbClr val="000000"/>
                </a:solidFill>
                <a:effectLst/>
                <a:latin typeface="+mn-lt"/>
              </a:rPr>
              <a:t>Ru · 6H</a:t>
            </a:r>
            <a:r>
              <a:rPr lang="de-DE" b="0" i="0" baseline="-25000" dirty="0">
                <a:solidFill>
                  <a:srgbClr val="000000"/>
                </a:solidFill>
                <a:effectLst/>
                <a:latin typeface="+mn-lt"/>
              </a:rPr>
              <a:t>2</a:t>
            </a:r>
            <a:r>
              <a:rPr lang="de-DE" b="0" i="0" dirty="0">
                <a:solidFill>
                  <a:srgbClr val="000000"/>
                </a:solidFill>
                <a:effectLst/>
                <a:latin typeface="+mn-lt"/>
              </a:rPr>
              <a:t>O</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My goal</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2352123608"/>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“Dissolved oxygen (DO) is a measure of how much oxygen is dissolved in the water - the amount of oxygen available to living aquatic organisms. The amount of dissolved oxygen in a stream or lake can tell us a lot about its water quality.” – USGS</a:t>
            </a:r>
          </a:p>
          <a:p>
            <a:r>
              <a:rPr lang="en-GB" dirty="0"/>
              <a:t>Expressed in mg/L</a:t>
            </a:r>
          </a:p>
          <a:p>
            <a:endParaRPr lang="en-GB" dirty="0"/>
          </a:p>
          <a:p>
            <a:r>
              <a:rPr lang="en-GB" dirty="0"/>
              <a:t>Investigate Tris(2,2′-bipyridyl)</a:t>
            </a:r>
            <a:r>
              <a:rPr lang="en-GB" dirty="0" err="1"/>
              <a:t>dichlororuthenium</a:t>
            </a:r>
            <a:r>
              <a:rPr lang="en-GB" dirty="0"/>
              <a:t>(II) hexahydrate powder as means of measuring DO</a:t>
            </a:r>
          </a:p>
          <a:p>
            <a:r>
              <a:rPr lang="de-DE" b="0" i="0" dirty="0">
                <a:solidFill>
                  <a:srgbClr val="000000"/>
                </a:solidFill>
                <a:effectLst/>
                <a:latin typeface="+mn-lt"/>
              </a:rPr>
              <a:t>Ru(BPY)</a:t>
            </a:r>
            <a:r>
              <a:rPr lang="de-DE" b="0" i="0" baseline="-25000" dirty="0">
                <a:solidFill>
                  <a:srgbClr val="000000"/>
                </a:solidFill>
                <a:effectLst/>
                <a:latin typeface="+mn-lt"/>
              </a:rPr>
              <a:t>3</a:t>
            </a:r>
            <a:r>
              <a:rPr lang="de-DE" b="0" i="0" dirty="0">
                <a:solidFill>
                  <a:srgbClr val="000000"/>
                </a:solidFill>
                <a:effectLst/>
                <a:latin typeface="+mn-lt"/>
              </a:rPr>
              <a:t>, Ruthenium-</a:t>
            </a:r>
            <a:r>
              <a:rPr lang="de-DE" b="0" i="0" dirty="0" err="1">
                <a:solidFill>
                  <a:srgbClr val="000000"/>
                </a:solidFill>
                <a:effectLst/>
                <a:latin typeface="+mn-lt"/>
              </a:rPr>
              <a:t>tris</a:t>
            </a:r>
            <a:r>
              <a:rPr lang="de-DE" b="0" i="0" dirty="0">
                <a:solidFill>
                  <a:srgbClr val="000000"/>
                </a:solidFill>
                <a:effectLst/>
                <a:latin typeface="+mn-lt"/>
              </a:rPr>
              <a:t>(2,2′-bipyridyl) </a:t>
            </a:r>
            <a:r>
              <a:rPr lang="de-DE" b="0" i="0" dirty="0" err="1">
                <a:solidFill>
                  <a:srgbClr val="000000"/>
                </a:solidFill>
                <a:effectLst/>
                <a:latin typeface="+mn-lt"/>
              </a:rPr>
              <a:t>dichloride</a:t>
            </a:r>
            <a:r>
              <a:rPr lang="de-DE" b="0" i="0" dirty="0">
                <a:solidFill>
                  <a:srgbClr val="000000"/>
                </a:solidFill>
                <a:effectLst/>
                <a:latin typeface="+mn-lt"/>
              </a:rPr>
              <a:t>, C</a:t>
            </a:r>
            <a:r>
              <a:rPr lang="de-DE" b="0" i="0" baseline="-25000" dirty="0">
                <a:solidFill>
                  <a:srgbClr val="000000"/>
                </a:solidFill>
                <a:effectLst/>
                <a:latin typeface="+mn-lt"/>
              </a:rPr>
              <a:t>30</a:t>
            </a:r>
            <a:r>
              <a:rPr lang="de-DE" b="0" i="0" dirty="0">
                <a:solidFill>
                  <a:srgbClr val="000000"/>
                </a:solidFill>
                <a:effectLst/>
                <a:latin typeface="+mn-lt"/>
              </a:rPr>
              <a:t>H</a:t>
            </a:r>
            <a:r>
              <a:rPr lang="de-DE" b="0" i="0" baseline="-25000" dirty="0">
                <a:solidFill>
                  <a:srgbClr val="000000"/>
                </a:solidFill>
                <a:effectLst/>
                <a:latin typeface="+mn-lt"/>
              </a:rPr>
              <a:t>24</a:t>
            </a:r>
            <a:r>
              <a:rPr lang="de-DE" b="0" i="0" dirty="0">
                <a:solidFill>
                  <a:srgbClr val="000000"/>
                </a:solidFill>
                <a:effectLst/>
                <a:latin typeface="+mn-lt"/>
              </a:rPr>
              <a:t>Cl</a:t>
            </a:r>
            <a:r>
              <a:rPr lang="de-DE" b="0" i="0" baseline="-25000" dirty="0">
                <a:solidFill>
                  <a:srgbClr val="000000"/>
                </a:solidFill>
                <a:effectLst/>
                <a:latin typeface="+mn-lt"/>
              </a:rPr>
              <a:t>2</a:t>
            </a:r>
            <a:r>
              <a:rPr lang="de-DE" b="0" i="0" dirty="0">
                <a:solidFill>
                  <a:srgbClr val="000000"/>
                </a:solidFill>
                <a:effectLst/>
                <a:latin typeface="+mn-lt"/>
              </a:rPr>
              <a:t>N</a:t>
            </a:r>
            <a:r>
              <a:rPr lang="de-DE" b="0" i="0" baseline="-25000" dirty="0">
                <a:solidFill>
                  <a:srgbClr val="000000"/>
                </a:solidFill>
                <a:effectLst/>
                <a:latin typeface="+mn-lt"/>
              </a:rPr>
              <a:t>6</a:t>
            </a:r>
            <a:r>
              <a:rPr lang="de-DE" b="0" i="0" dirty="0">
                <a:solidFill>
                  <a:srgbClr val="000000"/>
                </a:solidFill>
                <a:effectLst/>
                <a:latin typeface="+mn-lt"/>
              </a:rPr>
              <a:t>Ru · 6H</a:t>
            </a:r>
            <a:r>
              <a:rPr lang="de-DE" b="0" i="0" baseline="-25000" dirty="0">
                <a:solidFill>
                  <a:srgbClr val="000000"/>
                </a:solidFill>
                <a:effectLst/>
                <a:latin typeface="+mn-lt"/>
              </a:rPr>
              <a:t>2</a:t>
            </a:r>
            <a:r>
              <a:rPr lang="de-DE" b="0" i="0" dirty="0">
                <a:solidFill>
                  <a:srgbClr val="000000"/>
                </a:solidFill>
                <a:effectLst/>
                <a:latin typeface="+mn-lt"/>
              </a:rPr>
              <a:t>O</a:t>
            </a:r>
          </a:p>
          <a:p>
            <a:r>
              <a:rPr lang="de-DE" b="1" u="sng" dirty="0">
                <a:solidFill>
                  <a:srgbClr val="000000"/>
                </a:solidFill>
                <a:latin typeface="+mn-lt"/>
              </a:rPr>
              <a:t>The </a:t>
            </a:r>
            <a:r>
              <a:rPr lang="de-DE" b="1" u="sng" dirty="0" err="1">
                <a:solidFill>
                  <a:srgbClr val="000000"/>
                </a:solidFill>
                <a:latin typeface="+mn-lt"/>
              </a:rPr>
              <a:t>r</a:t>
            </a:r>
            <a:r>
              <a:rPr lang="de-DE" b="1" i="0" u="sng" dirty="0" err="1">
                <a:solidFill>
                  <a:srgbClr val="000000"/>
                </a:solidFill>
                <a:effectLst/>
                <a:latin typeface="+mn-lt"/>
              </a:rPr>
              <a:t>uthenium</a:t>
            </a:r>
            <a:r>
              <a:rPr lang="de-DE" b="1" u="sng" dirty="0">
                <a:solidFill>
                  <a:srgbClr val="000000"/>
                </a:solidFill>
                <a:latin typeface="+mn-lt"/>
              </a:rPr>
              <a:t> </a:t>
            </a:r>
            <a:r>
              <a:rPr lang="de-DE" b="1" u="sng" dirty="0" err="1">
                <a:solidFill>
                  <a:srgbClr val="000000"/>
                </a:solidFill>
                <a:latin typeface="+mn-lt"/>
              </a:rPr>
              <a:t>complex</a:t>
            </a:r>
            <a:endParaRPr lang="en-GB" b="1" u="sng" dirty="0">
              <a:latin typeface="+mn-lt"/>
            </a:endParaRP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My goal</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3" name="Afbeelding 2" descr="Afbeelding met Frisdrank, overdekt, glas, plastic&#10;&#10;Automatisch gegenereerde beschrijving">
            <a:extLst>
              <a:ext uri="{FF2B5EF4-FFF2-40B4-BE49-F238E27FC236}">
                <a16:creationId xmlns:a16="http://schemas.microsoft.com/office/drawing/2014/main" id="{9AADAD18-B05A-17CA-022C-23813CF5CF6C}"/>
              </a:ext>
            </a:extLst>
          </p:cNvPr>
          <p:cNvPicPr>
            <a:picLocks noChangeAspect="1"/>
          </p:cNvPicPr>
          <p:nvPr/>
        </p:nvPicPr>
        <p:blipFill>
          <a:blip r:embed="rId3">
            <a:extLst>
              <a:ext uri="{28A0092B-C50C-407E-A947-70E740481C1C}">
                <a14:useLocalDpi xmlns:a14="http://schemas.microsoft.com/office/drawing/2010/main" val="0"/>
              </a:ext>
            </a:extLst>
          </a:blip>
          <a:srcRect l="1" r="15827"/>
          <a:stretch/>
        </p:blipFill>
        <p:spPr>
          <a:xfrm rot="5400000">
            <a:off x="7226021" y="2277474"/>
            <a:ext cx="4306886" cy="230305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72956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latin typeface="+mn-lt"/>
              </a:rPr>
              <a:t>It absorbs UV/Visible light</a:t>
            </a:r>
          </a:p>
          <a:p>
            <a:r>
              <a:rPr lang="en-GB" dirty="0">
                <a:latin typeface="+mn-lt"/>
              </a:rPr>
              <a:t>Ideally light at 450 nm for MLCT absorption</a:t>
            </a:r>
          </a:p>
          <a:p>
            <a:r>
              <a:rPr lang="en-GB" dirty="0">
                <a:latin typeface="+mn-lt"/>
              </a:rPr>
              <a:t>Emits at 620 nm</a:t>
            </a:r>
          </a:p>
          <a:p>
            <a:r>
              <a:rPr lang="en-GB" dirty="0">
                <a:latin typeface="+mn-lt"/>
              </a:rPr>
              <a:t>Quenched by O</a:t>
            </a:r>
            <a:r>
              <a:rPr lang="en-GB" baseline="-25000" dirty="0">
                <a:latin typeface="+mn-lt"/>
              </a:rPr>
              <a:t>2</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Working principle</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6146" name="Picture 2">
            <a:extLst>
              <a:ext uri="{FF2B5EF4-FFF2-40B4-BE49-F238E27FC236}">
                <a16:creationId xmlns:a16="http://schemas.microsoft.com/office/drawing/2014/main" id="{B456A5B3-CB19-904D-B906-2603B58C5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22276" y="2341960"/>
            <a:ext cx="5080000" cy="3194843"/>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002AE9E7-AA41-A9C1-FF12-E20BEA641C8B}"/>
              </a:ext>
            </a:extLst>
          </p:cNvPr>
          <p:cNvSpPr txBox="1"/>
          <p:nvPr/>
        </p:nvSpPr>
        <p:spPr>
          <a:xfrm>
            <a:off x="6222276" y="5545313"/>
            <a:ext cx="5080000" cy="307777"/>
          </a:xfrm>
          <a:prstGeom prst="rect">
            <a:avLst/>
          </a:prstGeom>
          <a:noFill/>
        </p:spPr>
        <p:txBody>
          <a:bodyPr wrap="square" rtlCol="0">
            <a:spAutoFit/>
          </a:bodyPr>
          <a:lstStyle/>
          <a:p>
            <a:pPr algn="ctr"/>
            <a:r>
              <a:rPr lang="en-GB" sz="1400" dirty="0">
                <a:solidFill>
                  <a:schemeClr val="bg1">
                    <a:lumMod val="50000"/>
                  </a:schemeClr>
                </a:solidFill>
              </a:rPr>
              <a:t> Author: </a:t>
            </a:r>
            <a:r>
              <a:rPr lang="en-GB" sz="1400" dirty="0" err="1">
                <a:solidFill>
                  <a:schemeClr val="bg1">
                    <a:lumMod val="50000"/>
                  </a:schemeClr>
                </a:solidFill>
              </a:rPr>
              <a:t>Albris</a:t>
            </a:r>
            <a:r>
              <a:rPr lang="en-GB" sz="1400" dirty="0">
                <a:solidFill>
                  <a:schemeClr val="bg1">
                    <a:lumMod val="50000"/>
                  </a:schemeClr>
                </a:solidFill>
              </a:rPr>
              <a:t>. Source: Wikimedia Commons</a:t>
            </a:r>
            <a:endParaRPr lang="en-BE" sz="1400" dirty="0">
              <a:solidFill>
                <a:schemeClr val="bg1">
                  <a:lumMod val="50000"/>
                </a:schemeClr>
              </a:solidFill>
            </a:endParaRPr>
          </a:p>
        </p:txBody>
      </p:sp>
    </p:spTree>
    <p:extLst>
      <p:ext uri="{BB962C8B-B14F-4D97-AF65-F5344CB8AC3E}">
        <p14:creationId xmlns:p14="http://schemas.microsoft.com/office/powerpoint/2010/main" val="8706457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94B98AF-BEFD-BAF8-64FC-63F147E5AB07}"/>
              </a:ext>
            </a:extLst>
          </p:cNvPr>
          <p:cNvSpPr>
            <a:spLocks noGrp="1"/>
          </p:cNvSpPr>
          <p:nvPr>
            <p:ph type="title"/>
          </p:nvPr>
        </p:nvSpPr>
        <p:spPr/>
        <p:txBody>
          <a:bodyPr/>
          <a:lstStyle/>
          <a:p>
            <a:r>
              <a:rPr lang="en-GB" dirty="0"/>
              <a:t>Chlorophyll - Types</a:t>
            </a:r>
          </a:p>
        </p:txBody>
      </p:sp>
      <p:sp>
        <p:nvSpPr>
          <p:cNvPr id="14" name="Tijdelijke aanduiding voor datum 13">
            <a:extLst>
              <a:ext uri="{FF2B5EF4-FFF2-40B4-BE49-F238E27FC236}">
                <a16:creationId xmlns:a16="http://schemas.microsoft.com/office/drawing/2014/main" id="{D2542404-16AC-7CF7-C244-2AA67D620E5A}"/>
              </a:ext>
            </a:extLst>
          </p:cNvPr>
          <p:cNvSpPr>
            <a:spLocks noGrp="1"/>
          </p:cNvSpPr>
          <p:nvPr>
            <p:ph type="dt" sz="half" idx="2"/>
          </p:nvPr>
        </p:nvSpPr>
        <p:spPr>
          <a:xfrm>
            <a:off x="-231841" y="6307710"/>
            <a:ext cx="2743200" cy="365125"/>
          </a:xfrm>
        </p:spPr>
        <p:txBody>
          <a:bodyPr/>
          <a:lstStyle/>
          <a:p>
            <a:fld id="{4383F5EE-C227-41C4-B2FF-DF1902E9F8F0}" type="datetime1">
              <a:rPr lang="en-GB" smtClean="0"/>
              <a:pPr/>
              <a:t>06/09/2024</a:t>
            </a:fld>
            <a:endParaRPr lang="en-GB" dirty="0"/>
          </a:p>
        </p:txBody>
      </p:sp>
      <p:sp>
        <p:nvSpPr>
          <p:cNvPr id="12" name="Tijdelijke aanduiding voor voettekst 11">
            <a:extLst>
              <a:ext uri="{FF2B5EF4-FFF2-40B4-BE49-F238E27FC236}">
                <a16:creationId xmlns:a16="http://schemas.microsoft.com/office/drawing/2014/main" id="{84885F29-D9E2-671C-8485-74FC360E2457}"/>
              </a:ext>
            </a:extLst>
          </p:cNvPr>
          <p:cNvSpPr>
            <a:spLocks noGrp="1"/>
          </p:cNvSpPr>
          <p:nvPr>
            <p:ph type="ftr" sz="quarter" idx="3"/>
          </p:nvPr>
        </p:nvSpPr>
        <p:spPr>
          <a:xfrm>
            <a:off x="6637433" y="6307710"/>
            <a:ext cx="4029024" cy="360000"/>
          </a:xfrm>
        </p:spPr>
        <p:txBody>
          <a:bodyPr/>
          <a:lstStyle/>
          <a:p>
            <a:r>
              <a:rPr lang="en-GB" dirty="0"/>
              <a:t>Molecular structure images: Author: David </a:t>
            </a:r>
            <a:r>
              <a:rPr lang="en-GB" dirty="0" err="1"/>
              <a:t>Richeld</a:t>
            </a:r>
            <a:r>
              <a:rPr lang="en-GB" dirty="0"/>
              <a:t>. Source: Wikimedia Commons</a:t>
            </a:r>
          </a:p>
        </p:txBody>
      </p:sp>
      <p:sp>
        <p:nvSpPr>
          <p:cNvPr id="13" name="Tijdelijke aanduiding voor dianummer 12">
            <a:extLst>
              <a:ext uri="{FF2B5EF4-FFF2-40B4-BE49-F238E27FC236}">
                <a16:creationId xmlns:a16="http://schemas.microsoft.com/office/drawing/2014/main" id="{6E45CD9F-866D-9EDB-0184-246F193D52DF}"/>
              </a:ext>
            </a:extLst>
          </p:cNvPr>
          <p:cNvSpPr>
            <a:spLocks noGrp="1"/>
          </p:cNvSpPr>
          <p:nvPr>
            <p:ph type="sldNum" sz="quarter" idx="4"/>
          </p:nvPr>
        </p:nvSpPr>
        <p:spPr>
          <a:xfrm>
            <a:off x="11032276" y="6307710"/>
            <a:ext cx="540000" cy="360000"/>
          </a:xfrm>
        </p:spPr>
        <p:txBody>
          <a:bodyPr/>
          <a:lstStyle/>
          <a:p>
            <a:endParaRPr lang="en-GB" dirty="0"/>
          </a:p>
        </p:txBody>
      </p:sp>
      <p:pic>
        <p:nvPicPr>
          <p:cNvPr id="25" name="Tijdelijke aanduiding voor afbeelding 24" descr="Afbeelding met duisternis, schermopname, zwart, nacht&#10;&#10;Automatisch gegenereerde beschrijving">
            <a:extLst>
              <a:ext uri="{FF2B5EF4-FFF2-40B4-BE49-F238E27FC236}">
                <a16:creationId xmlns:a16="http://schemas.microsoft.com/office/drawing/2014/main" id="{17A19C8A-F061-5026-5AF4-82B42AB614C5}"/>
              </a:ext>
            </a:extLst>
          </p:cNvPr>
          <p:cNvPicPr>
            <a:picLocks noGrp="1" noChangeAspect="1"/>
          </p:cNvPicPr>
          <p:nvPr>
            <p:ph type="pic" sz="quarter" idx="24"/>
          </p:nvPr>
        </p:nvPicPr>
        <p:blipFill rotWithShape="1">
          <a:blip r:embed="rId3">
            <a:extLst>
              <a:ext uri="{28A0092B-C50C-407E-A947-70E740481C1C}">
                <a14:useLocalDpi xmlns:a14="http://schemas.microsoft.com/office/drawing/2010/main" val="0"/>
              </a:ext>
            </a:extLst>
          </a:blip>
          <a:srcRect l="-72082" r="-72082"/>
          <a:stretch/>
        </p:blipFill>
        <p:spPr>
          <a:xfrm>
            <a:off x="8820302" y="2483533"/>
            <a:ext cx="2181600" cy="2181600"/>
          </a:xfrm>
        </p:spPr>
      </p:pic>
      <p:sp>
        <p:nvSpPr>
          <p:cNvPr id="16" name="Tijdelijke aanduiding voor tekst 15">
            <a:extLst>
              <a:ext uri="{FF2B5EF4-FFF2-40B4-BE49-F238E27FC236}">
                <a16:creationId xmlns:a16="http://schemas.microsoft.com/office/drawing/2014/main" id="{B3C52C5E-69B7-E66D-64AA-4039CCC2AC73}"/>
              </a:ext>
            </a:extLst>
          </p:cNvPr>
          <p:cNvSpPr>
            <a:spLocks noGrp="1"/>
          </p:cNvSpPr>
          <p:nvPr>
            <p:ph type="body" sz="quarter" idx="25"/>
          </p:nvPr>
        </p:nvSpPr>
        <p:spPr>
          <a:xfrm>
            <a:off x="8741115" y="5002209"/>
            <a:ext cx="2339975" cy="1125541"/>
          </a:xfrm>
        </p:spPr>
        <p:txBody>
          <a:bodyPr anchor="ctr"/>
          <a:lstStyle/>
          <a:p>
            <a:r>
              <a:rPr lang="en-GB" dirty="0"/>
              <a:t>Some are rare</a:t>
            </a:r>
          </a:p>
        </p:txBody>
      </p:sp>
      <p:pic>
        <p:nvPicPr>
          <p:cNvPr id="23" name="Tijdelijke aanduiding voor afbeelding 22" descr="Afbeelding met schermopname, duisternis&#10;&#10;Automatisch gegenereerde beschrijving">
            <a:extLst>
              <a:ext uri="{FF2B5EF4-FFF2-40B4-BE49-F238E27FC236}">
                <a16:creationId xmlns:a16="http://schemas.microsoft.com/office/drawing/2014/main" id="{A70CA014-5C0B-DFA0-89A3-D5DC1F907FE3}"/>
              </a:ext>
            </a:extLst>
          </p:cNvPr>
          <p:cNvPicPr>
            <a:picLocks noGrp="1" noChangeAspect="1"/>
          </p:cNvPicPr>
          <p:nvPr>
            <p:ph type="pic" sz="quarter" idx="22"/>
          </p:nvPr>
        </p:nvPicPr>
        <p:blipFill rotWithShape="1">
          <a:blip r:embed="rId4">
            <a:extLst>
              <a:ext uri="{28A0092B-C50C-407E-A947-70E740481C1C}">
                <a14:useLocalDpi xmlns:a14="http://schemas.microsoft.com/office/drawing/2010/main" val="0"/>
              </a:ext>
            </a:extLst>
          </a:blip>
          <a:srcRect l="-7933" r="-7933"/>
          <a:stretch/>
        </p:blipFill>
        <p:spPr>
          <a:xfrm>
            <a:off x="6104968" y="2338200"/>
            <a:ext cx="2181600" cy="2181600"/>
          </a:xfrm>
        </p:spPr>
      </p:pic>
      <p:sp>
        <p:nvSpPr>
          <p:cNvPr id="11" name="Tijdelijke aanduiding voor tekst 10">
            <a:extLst>
              <a:ext uri="{FF2B5EF4-FFF2-40B4-BE49-F238E27FC236}">
                <a16:creationId xmlns:a16="http://schemas.microsoft.com/office/drawing/2014/main" id="{D4E73564-4D16-92CD-0083-9D72B1B86491}"/>
              </a:ext>
            </a:extLst>
          </p:cNvPr>
          <p:cNvSpPr>
            <a:spLocks noGrp="1"/>
          </p:cNvSpPr>
          <p:nvPr>
            <p:ph type="body" sz="quarter" idx="23"/>
          </p:nvPr>
        </p:nvSpPr>
        <p:spPr>
          <a:xfrm>
            <a:off x="6025781" y="5002209"/>
            <a:ext cx="2339975" cy="1125541"/>
          </a:xfrm>
        </p:spPr>
        <p:txBody>
          <a:bodyPr anchor="ctr"/>
          <a:lstStyle/>
          <a:p>
            <a:r>
              <a:rPr lang="en-GB" dirty="0"/>
              <a:t>Large impact on properties</a:t>
            </a:r>
          </a:p>
        </p:txBody>
      </p:sp>
      <p:pic>
        <p:nvPicPr>
          <p:cNvPr id="21" name="Tijdelijke aanduiding voor afbeelding 20" descr="Afbeelding met schermopname, duisternis&#10;&#10;Automatisch gegenereerde beschrijving">
            <a:extLst>
              <a:ext uri="{FF2B5EF4-FFF2-40B4-BE49-F238E27FC236}">
                <a16:creationId xmlns:a16="http://schemas.microsoft.com/office/drawing/2014/main" id="{E9B31F5B-B0AF-9085-E156-392C64255E7F}"/>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7933" r="-7933"/>
          <a:stretch/>
        </p:blipFill>
        <p:spPr>
          <a:xfrm>
            <a:off x="3427368" y="2483533"/>
            <a:ext cx="2181600" cy="2181600"/>
          </a:xfrm>
        </p:spPr>
      </p:pic>
      <p:sp>
        <p:nvSpPr>
          <p:cNvPr id="9" name="Tijdelijke aanduiding voor tekst 8">
            <a:extLst>
              <a:ext uri="{FF2B5EF4-FFF2-40B4-BE49-F238E27FC236}">
                <a16:creationId xmlns:a16="http://schemas.microsoft.com/office/drawing/2014/main" id="{D92E423B-78BA-FAD8-ACBD-4AE5B455578A}"/>
              </a:ext>
            </a:extLst>
          </p:cNvPr>
          <p:cNvSpPr>
            <a:spLocks noGrp="1"/>
          </p:cNvSpPr>
          <p:nvPr>
            <p:ph type="body" sz="quarter" idx="21"/>
          </p:nvPr>
        </p:nvSpPr>
        <p:spPr>
          <a:xfrm>
            <a:off x="3348747" y="5002211"/>
            <a:ext cx="2339975" cy="1125540"/>
          </a:xfrm>
        </p:spPr>
        <p:txBody>
          <a:bodyPr anchor="ctr"/>
          <a:lstStyle/>
          <a:p>
            <a:r>
              <a:rPr lang="en-GB" dirty="0"/>
              <a:t>Small and large</a:t>
            </a:r>
            <a:br>
              <a:rPr lang="en-GB" dirty="0"/>
            </a:br>
            <a:r>
              <a:rPr lang="en-GB" dirty="0"/>
              <a:t>differences</a:t>
            </a:r>
            <a:br>
              <a:rPr lang="en-GB" dirty="0"/>
            </a:br>
            <a:r>
              <a:rPr lang="en-GB" dirty="0"/>
              <a:t>molecularly</a:t>
            </a:r>
          </a:p>
        </p:txBody>
      </p:sp>
      <p:pic>
        <p:nvPicPr>
          <p:cNvPr id="19" name="Tijdelijke aanduiding voor afbeelding 18" descr="Afbeelding met duisternis, schermopname, zwart, nacht&#10;&#10;Automatisch gegenereerde beschrijving">
            <a:extLst>
              <a:ext uri="{FF2B5EF4-FFF2-40B4-BE49-F238E27FC236}">
                <a16:creationId xmlns:a16="http://schemas.microsoft.com/office/drawing/2014/main" id="{595FD667-98B2-C91D-D779-CC70EC853DA8}"/>
              </a:ext>
            </a:extLst>
          </p:cNvPr>
          <p:cNvPicPr>
            <a:picLocks noGrp="1" noChangeAspect="1"/>
          </p:cNvPicPr>
          <p:nvPr>
            <p:ph type="pic" sz="quarter" idx="18"/>
          </p:nvPr>
        </p:nvPicPr>
        <p:blipFill rotWithShape="1">
          <a:blip r:embed="rId6">
            <a:extLst>
              <a:ext uri="{28A0092B-C50C-407E-A947-70E740481C1C}">
                <a14:useLocalDpi xmlns:a14="http://schemas.microsoft.com/office/drawing/2010/main" val="0"/>
              </a:ext>
            </a:extLst>
          </a:blip>
          <a:srcRect l="-76486" r="-76486"/>
          <a:stretch/>
        </p:blipFill>
        <p:spPr>
          <a:xfrm>
            <a:off x="713165" y="2484664"/>
            <a:ext cx="2180469" cy="2180469"/>
          </a:xfrm>
        </p:spPr>
      </p:pic>
      <p:sp>
        <p:nvSpPr>
          <p:cNvPr id="7" name="Tijdelijke aanduiding voor tekst 6">
            <a:extLst>
              <a:ext uri="{FF2B5EF4-FFF2-40B4-BE49-F238E27FC236}">
                <a16:creationId xmlns:a16="http://schemas.microsoft.com/office/drawing/2014/main" id="{5335DA49-D2F7-9BB4-34E3-B7C3E8836B97}"/>
              </a:ext>
            </a:extLst>
          </p:cNvPr>
          <p:cNvSpPr>
            <a:spLocks noGrp="1"/>
          </p:cNvSpPr>
          <p:nvPr>
            <p:ph type="body" sz="quarter" idx="19"/>
          </p:nvPr>
        </p:nvSpPr>
        <p:spPr>
          <a:xfrm>
            <a:off x="633413" y="5002211"/>
            <a:ext cx="2339975" cy="1125539"/>
          </a:xfrm>
        </p:spPr>
        <p:txBody>
          <a:bodyPr anchor="ctr"/>
          <a:lstStyle/>
          <a:p>
            <a:r>
              <a:rPr lang="en-GB" dirty="0"/>
              <a:t>Photosynthesis</a:t>
            </a:r>
          </a:p>
        </p:txBody>
      </p:sp>
    </p:spTree>
    <p:extLst>
      <p:ext uri="{BB962C8B-B14F-4D97-AF65-F5344CB8AC3E}">
        <p14:creationId xmlns:p14="http://schemas.microsoft.com/office/powerpoint/2010/main" val="1437831764"/>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latin typeface="+mn-lt"/>
                  </a:rPr>
                  <a:t>It absorbs UV/Visible light</a:t>
                </a:r>
              </a:p>
              <a:p>
                <a:r>
                  <a:rPr lang="en-GB" dirty="0">
                    <a:latin typeface="+mn-lt"/>
                  </a:rPr>
                  <a:t>Ideally light at 450 nm for MLCT absorption</a:t>
                </a:r>
              </a:p>
              <a:p>
                <a:r>
                  <a:rPr lang="en-GB" dirty="0">
                    <a:latin typeface="+mn-lt"/>
                  </a:rPr>
                  <a:t>Emits at 620 nm</a:t>
                </a:r>
              </a:p>
              <a:p>
                <a:r>
                  <a:rPr lang="en-GB" dirty="0">
                    <a:latin typeface="+mn-lt"/>
                  </a:rPr>
                  <a:t>Quenched by O</a:t>
                </a:r>
                <a:r>
                  <a:rPr lang="en-GB" baseline="-25000" dirty="0">
                    <a:latin typeface="+mn-lt"/>
                  </a:rPr>
                  <a:t>2</a:t>
                </a:r>
              </a:p>
              <a:p>
                <a:endParaRPr lang="en-GB" baseline="-25000" dirty="0">
                  <a:latin typeface="+mn-lt"/>
                </a:endParaRPr>
              </a:p>
              <a:p>
                <a:r>
                  <a:rPr lang="en-US" dirty="0">
                    <a:latin typeface="+mn-lt"/>
                  </a:rPr>
                  <a:t>Stern-Volmer equation:</a:t>
                </a:r>
              </a:p>
              <a:p>
                <a:pPr marL="457200" lvl="1" indent="0" algn="ctr">
                  <a:buNone/>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𝐼</m:t>
                          </m:r>
                        </m:den>
                      </m:f>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𝑆𝑉</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0</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e>
                      </m:d>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𝐼𝑛𝑡𝑒𝑛𝑠𝑖𝑡𝑦</m:t>
                      </m:r>
                      <m:r>
                        <a:rPr lang="en-US" b="0" i="1" smtClean="0">
                          <a:latin typeface="Cambria Math" panose="02040503050406030204" pitchFamily="18" charset="0"/>
                        </a:rPr>
                        <m:t> </m:t>
                      </m:r>
                      <m:r>
                        <a:rPr lang="en-US" b="0" i="1" smtClean="0">
                          <a:latin typeface="Cambria Math" panose="02040503050406030204" pitchFamily="18" charset="0"/>
                        </a:rPr>
                        <m:t>𝑤𝑖𝑡h𝑜𝑢𝑡</m:t>
                      </m:r>
                      <m:r>
                        <a:rPr lang="en-US" b="0" i="1" smtClean="0">
                          <a:latin typeface="Cambria Math" panose="02040503050406030204" pitchFamily="18" charset="0"/>
                        </a:rPr>
                        <m:t> </m:t>
                      </m:r>
                      <m:r>
                        <a:rPr lang="en-US" b="0" i="1" smtClean="0">
                          <a:latin typeface="Cambria Math" panose="02040503050406030204" pitchFamily="18" charset="0"/>
                        </a:rPr>
                        <m:t>𝑞𝑢𝑒𝑛𝑐h𝑖𝑛𝑔</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𝑤𝑖𝑡h𝑜𝑢𝑡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e>
                      </m:d>
                    </m:oMath>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𝑂𝑏𝑠𝑒𝑟𝑣𝑒𝑑</m:t>
                      </m:r>
                      <m:r>
                        <a:rPr lang="en-US" b="0" i="1" smtClean="0">
                          <a:latin typeface="Cambria Math" panose="02040503050406030204" pitchFamily="18" charset="0"/>
                        </a:rPr>
                        <m:t> </m:t>
                      </m:r>
                      <m:r>
                        <a:rPr lang="en-US" b="0" i="1" smtClean="0">
                          <a:latin typeface="Cambria Math" panose="02040503050406030204" pitchFamily="18" charset="0"/>
                        </a:rPr>
                        <m:t>𝑖𝑛𝑡𝑒𝑛𝑠𝑖𝑡𝑦</m:t>
                      </m:r>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𝑆𝑉</m:t>
                          </m:r>
                        </m:sub>
                      </m:sSub>
                      <m:r>
                        <a:rPr lang="en-US" b="0" i="1" smtClean="0">
                          <a:latin typeface="Cambria Math" panose="02040503050406030204" pitchFamily="18" charset="0"/>
                        </a:rPr>
                        <m:t>:</m:t>
                      </m:r>
                      <m:r>
                        <a:rPr lang="en-US" b="0" i="1" smtClean="0">
                          <a:latin typeface="Cambria Math" panose="02040503050406030204" pitchFamily="18" charset="0"/>
                        </a:rPr>
                        <m:t>𝑄𝑢𝑒𝑛𝑐h𝑒𝑟</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 </m:t>
                      </m:r>
                      <m:r>
                        <a:rPr lang="en-US" b="0" i="1" smtClean="0">
                          <a:latin typeface="Cambria Math" panose="02040503050406030204" pitchFamily="18" charset="0"/>
                        </a:rPr>
                        <m:t>𝑐𝑜𝑒𝑓𝑓𝑖𝑐𝑖𝑒𝑛𝑡</m:t>
                      </m:r>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𝐿𝑖𝑓𝑒𝑡𝑖𝑚𝑒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𝑒𝑚𝑖𝑠𝑠𝑖𝑣𝑒</m:t>
                      </m:r>
                      <m:r>
                        <a:rPr lang="en-US" b="0" i="1" smtClean="0">
                          <a:latin typeface="Cambria Math" panose="02040503050406030204" pitchFamily="18" charset="0"/>
                        </a:rPr>
                        <m:t> </m:t>
                      </m:r>
                      <m:r>
                        <a:rPr lang="en-US" b="0" i="1" smtClean="0">
                          <a:latin typeface="Cambria Math" panose="02040503050406030204" pitchFamily="18" charset="0"/>
                        </a:rPr>
                        <m:t>𝑒𝑥𝑐𝑖𝑡𝑒𝑑</m:t>
                      </m:r>
                      <m:r>
                        <a:rPr lang="en-US" b="0" i="1" smtClean="0">
                          <a:latin typeface="Cambria Math" panose="02040503050406030204" pitchFamily="18" charset="0"/>
                        </a:rPr>
                        <m:t> </m:t>
                      </m:r>
                      <m:r>
                        <a:rPr lang="en-US" b="0" i="1" smtClean="0">
                          <a:latin typeface="Cambria Math" panose="02040503050406030204" pitchFamily="18" charset="0"/>
                        </a:rPr>
                        <m:t>𝑠𝑡𝑎𝑡𝑒</m:t>
                      </m:r>
                    </m:oMath>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𝑂𝑥𝑦𝑔𝑒𝑛</m:t>
                      </m:r>
                      <m:r>
                        <a:rPr lang="en-US" b="0" i="1" smtClean="0">
                          <a:latin typeface="Cambria Math" panose="02040503050406030204" pitchFamily="18" charset="0"/>
                        </a:rPr>
                        <m:t> </m:t>
                      </m:r>
                      <m:r>
                        <a:rPr lang="en-US" b="0" i="1" smtClean="0">
                          <a:latin typeface="Cambria Math" panose="02040503050406030204" pitchFamily="18" charset="0"/>
                        </a:rPr>
                        <m:t>𝑐𝑜𝑛𝑐𝑒𝑛𝑡𝑟𝑎𝑡𝑖𝑜𝑛</m:t>
                      </m:r>
                    </m:oMath>
                  </m:oMathPara>
                </a14:m>
                <a:endParaRPr lang="en-US" b="0" dirty="0">
                  <a:latin typeface="+mn-lt"/>
                </a:endParaRPr>
              </a:p>
            </p:txBody>
          </p:sp>
        </mc:Choice>
        <mc:Fallback xmlns="">
          <p:sp>
            <p:nvSpPr>
              <p:cNvPr id="8" name="Tijdelijke aanduiding voor tekst 7">
                <a:extLst>
                  <a:ext uri="{FF2B5EF4-FFF2-40B4-BE49-F238E27FC236}">
                    <a16:creationId xmlns:a16="http://schemas.microsoft.com/office/drawing/2014/main" id="{D1FCD2E7-A805-ACD5-3F0C-ADB9522F7764}"/>
                  </a:ext>
                </a:extLst>
              </p:cNvPr>
              <p:cNvSpPr>
                <a:spLocks noGrp="1" noRot="1" noChangeAspect="1" noMove="1" noResize="1" noEditPoints="1" noAdjustHandles="1" noChangeArrowheads="1" noChangeShapeType="1" noTextEdit="1"/>
              </p:cNvSpPr>
              <p:nvPr>
                <p:ph sz="quarter" idx="10"/>
              </p:nvPr>
            </p:nvSpPr>
            <p:spPr>
              <a:xfrm>
                <a:off x="635000" y="1785939"/>
                <a:ext cx="10933113" cy="4306886"/>
              </a:xfrm>
              <a:blipFill>
                <a:blip r:embed="rId3"/>
                <a:stretch>
                  <a:fillRect/>
                </a:stretch>
              </a:blipFill>
            </p:spPr>
            <p:txBody>
              <a:bodyPr/>
              <a:lstStyle/>
              <a:p>
                <a:r>
                  <a:rPr lang="en-BE">
                    <a:noFill/>
                  </a:rPr>
                  <a:t> </a:t>
                </a:r>
              </a:p>
            </p:txBody>
          </p:sp>
        </mc:Fallback>
      </mc:AlternateContent>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Working principle</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6146" name="Picture 2">
            <a:extLst>
              <a:ext uri="{FF2B5EF4-FFF2-40B4-BE49-F238E27FC236}">
                <a16:creationId xmlns:a16="http://schemas.microsoft.com/office/drawing/2014/main" id="{B456A5B3-CB19-904D-B906-2603B58C5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456120" y="2341960"/>
            <a:ext cx="4612312" cy="3194843"/>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002AE9E7-AA41-A9C1-FF12-E20BEA641C8B}"/>
              </a:ext>
            </a:extLst>
          </p:cNvPr>
          <p:cNvSpPr txBox="1"/>
          <p:nvPr/>
        </p:nvSpPr>
        <p:spPr>
          <a:xfrm>
            <a:off x="6222276" y="5545313"/>
            <a:ext cx="5080000" cy="307777"/>
          </a:xfrm>
          <a:prstGeom prst="rect">
            <a:avLst/>
          </a:prstGeom>
          <a:noFill/>
        </p:spPr>
        <p:txBody>
          <a:bodyPr wrap="square" rtlCol="0">
            <a:spAutoFit/>
          </a:bodyPr>
          <a:lstStyle/>
          <a:p>
            <a:pPr algn="ctr"/>
            <a:r>
              <a:rPr lang="en-GB" sz="1400" dirty="0">
                <a:solidFill>
                  <a:schemeClr val="bg1">
                    <a:lumMod val="50000"/>
                  </a:schemeClr>
                </a:solidFill>
              </a:rPr>
              <a:t> Author: </a:t>
            </a:r>
            <a:r>
              <a:rPr lang="en-GB" sz="1400" dirty="0" err="1">
                <a:solidFill>
                  <a:schemeClr val="bg1">
                    <a:lumMod val="50000"/>
                  </a:schemeClr>
                </a:solidFill>
              </a:rPr>
              <a:t>Sobarwiki</a:t>
            </a:r>
            <a:r>
              <a:rPr lang="en-GB" sz="1400" dirty="0">
                <a:solidFill>
                  <a:schemeClr val="bg1">
                    <a:lumMod val="50000"/>
                  </a:schemeClr>
                </a:solidFill>
              </a:rPr>
              <a:t>. Source: Wikimedia Commons</a:t>
            </a:r>
            <a:endParaRPr lang="en-BE" sz="1400" dirty="0">
              <a:solidFill>
                <a:schemeClr val="bg1">
                  <a:lumMod val="50000"/>
                </a:schemeClr>
              </a:solidFill>
            </a:endParaRPr>
          </a:p>
        </p:txBody>
      </p:sp>
    </p:spTree>
    <p:extLst>
      <p:ext uri="{BB962C8B-B14F-4D97-AF65-F5344CB8AC3E}">
        <p14:creationId xmlns:p14="http://schemas.microsoft.com/office/powerpoint/2010/main" val="52928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Prevent dispersing</a:t>
            </a:r>
          </a:p>
          <a:p>
            <a:r>
              <a:rPr lang="en-GB" dirty="0"/>
              <a:t>Turn into sensing foil/disk</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Powder</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141959460"/>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Prevent dispersing</a:t>
            </a:r>
          </a:p>
          <a:p>
            <a:r>
              <a:rPr lang="en-GB" dirty="0"/>
              <a:t>Turn into sensing foil/disk</a:t>
            </a:r>
          </a:p>
          <a:p>
            <a:endParaRPr lang="en-GB" dirty="0"/>
          </a:p>
          <a:p>
            <a:r>
              <a:rPr lang="en-GB" dirty="0"/>
              <a:t>Silicone</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Powder</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197913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Prevent dispersing</a:t>
            </a:r>
          </a:p>
          <a:p>
            <a:r>
              <a:rPr lang="en-GB" dirty="0"/>
              <a:t>Turn into sensing foil/disk</a:t>
            </a:r>
          </a:p>
          <a:p>
            <a:endParaRPr lang="en-GB" dirty="0"/>
          </a:p>
          <a:p>
            <a:r>
              <a:rPr lang="en-GB" dirty="0"/>
              <a:t>Silicone</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Powder</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3" name="Afbeelding 2" descr="Afbeelding met cirkel, grijs, grond, sneeuw&#10;&#10;Automatisch gegenereerde beschrijving">
            <a:extLst>
              <a:ext uri="{FF2B5EF4-FFF2-40B4-BE49-F238E27FC236}">
                <a16:creationId xmlns:a16="http://schemas.microsoft.com/office/drawing/2014/main" id="{BA16C43C-2F04-246F-C139-365D9055E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192" y="3371744"/>
            <a:ext cx="3221848" cy="272108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Afbeelding 4" descr="Afbeelding met zilver, grond, vloer, overdekt&#10;&#10;Automatisch gegenereerde beschrijving">
            <a:extLst>
              <a:ext uri="{FF2B5EF4-FFF2-40B4-BE49-F238E27FC236}">
                <a16:creationId xmlns:a16="http://schemas.microsoft.com/office/drawing/2014/main" id="{5C2247EB-DF55-0AB6-ADE1-B6594CF58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648" y="1132046"/>
            <a:ext cx="3734867" cy="288184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826138331"/>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Prevent dispersing</a:t>
            </a:r>
          </a:p>
          <a:p>
            <a:r>
              <a:rPr lang="en-GB" dirty="0"/>
              <a:t>Turn into sensing foil/disk</a:t>
            </a:r>
          </a:p>
          <a:p>
            <a:endParaRPr lang="en-GB" dirty="0"/>
          </a:p>
          <a:p>
            <a:r>
              <a:rPr lang="en-GB" dirty="0"/>
              <a:t>Silicone</a:t>
            </a:r>
          </a:p>
          <a:p>
            <a:r>
              <a:rPr lang="en-GB" dirty="0"/>
              <a:t>Sticks well to glass</a:t>
            </a:r>
          </a:p>
          <a:p>
            <a:pPr lvl="1"/>
            <a:r>
              <a:rPr lang="en-GB" dirty="0"/>
              <a:t>Even under water</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Powder</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3" name="Afbeelding 2" descr="Afbeelding met cirkel, grijs, grond, sneeuw&#10;&#10;Automatisch gegenereerde beschrijving">
            <a:extLst>
              <a:ext uri="{FF2B5EF4-FFF2-40B4-BE49-F238E27FC236}">
                <a16:creationId xmlns:a16="http://schemas.microsoft.com/office/drawing/2014/main" id="{BA16C43C-2F04-246F-C139-365D9055E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192" y="3371744"/>
            <a:ext cx="3221848" cy="272108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Afbeelding 4" descr="Afbeelding met zilver, grond, vloer, overdekt&#10;&#10;Automatisch gegenereerde beschrijving">
            <a:extLst>
              <a:ext uri="{FF2B5EF4-FFF2-40B4-BE49-F238E27FC236}">
                <a16:creationId xmlns:a16="http://schemas.microsoft.com/office/drawing/2014/main" id="{5C2247EB-DF55-0AB6-ADE1-B6594CF58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648" y="1132046"/>
            <a:ext cx="3734867" cy="288184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07348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Prevent dispersing</a:t>
            </a:r>
          </a:p>
          <a:p>
            <a:r>
              <a:rPr lang="en-GB" dirty="0"/>
              <a:t>Turn into sensing foil/disk</a:t>
            </a:r>
          </a:p>
          <a:p>
            <a:endParaRPr lang="en-GB" dirty="0"/>
          </a:p>
          <a:p>
            <a:r>
              <a:rPr lang="en-GB" dirty="0"/>
              <a:t>Silicone</a:t>
            </a:r>
          </a:p>
          <a:p>
            <a:r>
              <a:rPr lang="en-GB" dirty="0"/>
              <a:t>Sticks well to glass</a:t>
            </a:r>
          </a:p>
          <a:p>
            <a:pPr lvl="1"/>
            <a:r>
              <a:rPr lang="en-GB" dirty="0"/>
              <a:t>Even under water</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Powder</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3" name="Afbeelding 2" descr="Afbeelding met cirkel, grijs, grond, sneeuw&#10;&#10;Automatisch gegenereerde beschrijving">
            <a:extLst>
              <a:ext uri="{FF2B5EF4-FFF2-40B4-BE49-F238E27FC236}">
                <a16:creationId xmlns:a16="http://schemas.microsoft.com/office/drawing/2014/main" id="{BA16C43C-2F04-246F-C139-365D9055E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192" y="3371744"/>
            <a:ext cx="3221848" cy="272108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Afbeelding 4" descr="Afbeelding met zilver, grond, vloer, overdekt&#10;&#10;Automatisch gegenereerde beschrijving">
            <a:extLst>
              <a:ext uri="{FF2B5EF4-FFF2-40B4-BE49-F238E27FC236}">
                <a16:creationId xmlns:a16="http://schemas.microsoft.com/office/drawing/2014/main" id="{5C2247EB-DF55-0AB6-ADE1-B6594CF58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648" y="1132046"/>
            <a:ext cx="3734867" cy="288184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4" name="Afbeelding 3" descr="Afbeelding met voedsel, overdekt&#10;&#10;Automatisch gegenereerde beschrijving">
            <a:extLst>
              <a:ext uri="{FF2B5EF4-FFF2-40B4-BE49-F238E27FC236}">
                <a16:creationId xmlns:a16="http://schemas.microsoft.com/office/drawing/2014/main" id="{A5FBFE29-29F4-9AD0-C3BC-929AD2B20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2859" y="3636319"/>
            <a:ext cx="3597979" cy="269145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20896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Harsh environment</a:t>
            </a:r>
          </a:p>
          <a:p>
            <a:r>
              <a:rPr lang="en-GB" dirty="0"/>
              <a:t>Biofilm</a:t>
            </a:r>
          </a:p>
          <a:p>
            <a:endParaRPr lang="en-GB" dirty="0"/>
          </a:p>
          <a:p>
            <a:r>
              <a:rPr lang="en-GB" dirty="0"/>
              <a:t>PTFE</a:t>
            </a:r>
          </a:p>
          <a:p>
            <a:pPr lvl="1"/>
            <a:r>
              <a:rPr lang="en-GB" dirty="0"/>
              <a:t>Very inert</a:t>
            </a:r>
          </a:p>
          <a:p>
            <a:pPr lvl="1"/>
            <a:r>
              <a:rPr lang="en-GB" dirty="0"/>
              <a:t>Does not stop oxygen</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Protection</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282323867"/>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Harsh environment</a:t>
            </a:r>
          </a:p>
          <a:p>
            <a:r>
              <a:rPr lang="en-GB" dirty="0"/>
              <a:t>Biofilm</a:t>
            </a:r>
          </a:p>
          <a:p>
            <a:endParaRPr lang="en-GB" dirty="0"/>
          </a:p>
          <a:p>
            <a:r>
              <a:rPr lang="en-GB" dirty="0"/>
              <a:t>PTFE</a:t>
            </a:r>
          </a:p>
          <a:p>
            <a:pPr lvl="1"/>
            <a:r>
              <a:rPr lang="en-GB" dirty="0"/>
              <a:t>Very inert</a:t>
            </a:r>
          </a:p>
          <a:p>
            <a:pPr lvl="1"/>
            <a:r>
              <a:rPr lang="en-GB" dirty="0"/>
              <a:t>Does not stop oxygen</a:t>
            </a:r>
          </a:p>
          <a:p>
            <a:pPr lvl="1"/>
            <a:r>
              <a:rPr lang="en-GB" dirty="0"/>
              <a:t>Good after over 1 month testing</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Protection</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3" name="Afbeelding 2" descr="Afbeelding met rood, overdekt&#10;&#10;Automatisch gegenereerde beschrijving">
            <a:extLst>
              <a:ext uri="{FF2B5EF4-FFF2-40B4-BE49-F238E27FC236}">
                <a16:creationId xmlns:a16="http://schemas.microsoft.com/office/drawing/2014/main" id="{FBE14452-D396-23BB-311F-04D46445E226}"/>
              </a:ext>
            </a:extLst>
          </p:cNvPr>
          <p:cNvPicPr>
            <a:picLocks noChangeAspect="1"/>
          </p:cNvPicPr>
          <p:nvPr/>
        </p:nvPicPr>
        <p:blipFill>
          <a:blip r:embed="rId3">
            <a:extLst>
              <a:ext uri="{28A0092B-C50C-407E-A947-70E740481C1C}">
                <a14:useLocalDpi xmlns:a14="http://schemas.microsoft.com/office/drawing/2010/main" val="0"/>
              </a:ext>
            </a:extLst>
          </a:blip>
          <a:srcRect l="5803" r="26913"/>
          <a:stretch/>
        </p:blipFill>
        <p:spPr>
          <a:xfrm rot="5400000">
            <a:off x="5939368" y="1974499"/>
            <a:ext cx="4614332" cy="308680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85184506"/>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Water tight enclosure for electronics</a:t>
            </a:r>
          </a:p>
          <a:p>
            <a:r>
              <a:rPr lang="en-GB" dirty="0"/>
              <a:t>With PFTE shielding outside</a:t>
            </a:r>
          </a:p>
          <a:p>
            <a:r>
              <a:rPr lang="en-GB" dirty="0"/>
              <a:t>O-ring for waterproofing</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Enclosure</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4" name="Afbeelding 3" descr="Afbeelding met overdekt&#10;&#10;Automatisch gegenereerde beschrijving">
            <a:extLst>
              <a:ext uri="{FF2B5EF4-FFF2-40B4-BE49-F238E27FC236}">
                <a16:creationId xmlns:a16="http://schemas.microsoft.com/office/drawing/2014/main" id="{7F185E93-299A-1317-2478-18F983C159B8}"/>
              </a:ext>
            </a:extLst>
          </p:cNvPr>
          <p:cNvPicPr>
            <a:picLocks noChangeAspect="1"/>
          </p:cNvPicPr>
          <p:nvPr/>
        </p:nvPicPr>
        <p:blipFill>
          <a:blip r:embed="rId3">
            <a:extLst>
              <a:ext uri="{28A0092B-C50C-407E-A947-70E740481C1C}">
                <a14:useLocalDpi xmlns:a14="http://schemas.microsoft.com/office/drawing/2010/main" val="0"/>
              </a:ext>
            </a:extLst>
          </a:blip>
          <a:srcRect b="18160"/>
          <a:stretch/>
        </p:blipFill>
        <p:spPr>
          <a:xfrm>
            <a:off x="4817577" y="3101726"/>
            <a:ext cx="2908073" cy="34483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Afbeelding 5" descr="Afbeelding met cirkel, overdekt, compactdisk&#10;&#10;Automatisch gegenereerde beschrijving">
            <a:extLst>
              <a:ext uri="{FF2B5EF4-FFF2-40B4-BE49-F238E27FC236}">
                <a16:creationId xmlns:a16="http://schemas.microsoft.com/office/drawing/2014/main" id="{EAA0CA9D-F20C-B8B1-41C2-D84C57CD34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726" y="985686"/>
            <a:ext cx="3167860" cy="423207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048653052"/>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dirty="0"/>
              <a:t>Water tight enclosure for electronics</a:t>
            </a:r>
          </a:p>
          <a:p>
            <a:r>
              <a:rPr lang="en-GB" dirty="0"/>
              <a:t>With PFTE shielding outside</a:t>
            </a:r>
          </a:p>
          <a:p>
            <a:r>
              <a:rPr lang="en-GB" dirty="0"/>
              <a:t>O-ring for waterproofing</a:t>
            </a:r>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Enclosure</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3" name="Afbeelding 2" descr="Afbeelding met schets, diagram, tekening, tekst&#10;&#10;Automatisch gegenereerde beschrijving">
            <a:extLst>
              <a:ext uri="{FF2B5EF4-FFF2-40B4-BE49-F238E27FC236}">
                <a16:creationId xmlns:a16="http://schemas.microsoft.com/office/drawing/2014/main" id="{19982EBC-D27A-A8E0-A739-6ECF8E3B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267" y="1739667"/>
            <a:ext cx="5655733" cy="43793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337629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94B98AF-BEFD-BAF8-64FC-63F147E5AB07}"/>
              </a:ext>
            </a:extLst>
          </p:cNvPr>
          <p:cNvSpPr>
            <a:spLocks noGrp="1"/>
          </p:cNvSpPr>
          <p:nvPr>
            <p:ph type="title"/>
          </p:nvPr>
        </p:nvSpPr>
        <p:spPr/>
        <p:txBody>
          <a:bodyPr/>
          <a:lstStyle/>
          <a:p>
            <a:r>
              <a:rPr lang="en-GB" dirty="0"/>
              <a:t>Chlorophyll - Types</a:t>
            </a:r>
          </a:p>
        </p:txBody>
      </p:sp>
      <p:sp>
        <p:nvSpPr>
          <p:cNvPr id="14" name="Tijdelijke aanduiding voor datum 13">
            <a:extLst>
              <a:ext uri="{FF2B5EF4-FFF2-40B4-BE49-F238E27FC236}">
                <a16:creationId xmlns:a16="http://schemas.microsoft.com/office/drawing/2014/main" id="{D2542404-16AC-7CF7-C244-2AA67D620E5A}"/>
              </a:ext>
            </a:extLst>
          </p:cNvPr>
          <p:cNvSpPr>
            <a:spLocks noGrp="1"/>
          </p:cNvSpPr>
          <p:nvPr>
            <p:ph type="dt" sz="half" idx="2"/>
          </p:nvPr>
        </p:nvSpPr>
        <p:spPr>
          <a:xfrm>
            <a:off x="-231841" y="6307710"/>
            <a:ext cx="2743200" cy="365125"/>
          </a:xfrm>
        </p:spPr>
        <p:txBody>
          <a:bodyPr/>
          <a:lstStyle/>
          <a:p>
            <a:fld id="{4383F5EE-C227-41C4-B2FF-DF1902E9F8F0}" type="datetime1">
              <a:rPr lang="en-GB" smtClean="0"/>
              <a:pPr/>
              <a:t>06/09/2024</a:t>
            </a:fld>
            <a:endParaRPr lang="en-GB" dirty="0"/>
          </a:p>
        </p:txBody>
      </p:sp>
      <p:sp>
        <p:nvSpPr>
          <p:cNvPr id="12" name="Tijdelijke aanduiding voor voettekst 11">
            <a:extLst>
              <a:ext uri="{FF2B5EF4-FFF2-40B4-BE49-F238E27FC236}">
                <a16:creationId xmlns:a16="http://schemas.microsoft.com/office/drawing/2014/main" id="{84885F29-D9E2-671C-8485-74FC360E2457}"/>
              </a:ext>
            </a:extLst>
          </p:cNvPr>
          <p:cNvSpPr>
            <a:spLocks noGrp="1"/>
          </p:cNvSpPr>
          <p:nvPr>
            <p:ph type="ftr" sz="quarter" idx="3"/>
          </p:nvPr>
        </p:nvSpPr>
        <p:spPr>
          <a:xfrm>
            <a:off x="6637433" y="6307710"/>
            <a:ext cx="4029024" cy="360000"/>
          </a:xfrm>
        </p:spPr>
        <p:txBody>
          <a:bodyPr/>
          <a:lstStyle/>
          <a:p>
            <a:r>
              <a:rPr lang="en-GB" dirty="0"/>
              <a:t>Molecular structure images: Author: David </a:t>
            </a:r>
            <a:r>
              <a:rPr lang="en-GB" dirty="0" err="1"/>
              <a:t>Richeld</a:t>
            </a:r>
            <a:r>
              <a:rPr lang="en-GB" dirty="0"/>
              <a:t>. Source: Wikimedia Commons</a:t>
            </a:r>
          </a:p>
        </p:txBody>
      </p:sp>
      <p:sp>
        <p:nvSpPr>
          <p:cNvPr id="13" name="Tijdelijke aanduiding voor dianummer 12">
            <a:extLst>
              <a:ext uri="{FF2B5EF4-FFF2-40B4-BE49-F238E27FC236}">
                <a16:creationId xmlns:a16="http://schemas.microsoft.com/office/drawing/2014/main" id="{6E45CD9F-866D-9EDB-0184-246F193D52DF}"/>
              </a:ext>
            </a:extLst>
          </p:cNvPr>
          <p:cNvSpPr>
            <a:spLocks noGrp="1"/>
          </p:cNvSpPr>
          <p:nvPr>
            <p:ph type="sldNum" sz="quarter" idx="4"/>
          </p:nvPr>
        </p:nvSpPr>
        <p:spPr>
          <a:xfrm>
            <a:off x="11032276" y="6307710"/>
            <a:ext cx="540000" cy="360000"/>
          </a:xfrm>
        </p:spPr>
        <p:txBody>
          <a:bodyPr/>
          <a:lstStyle/>
          <a:p>
            <a:endParaRPr lang="en-GB" dirty="0"/>
          </a:p>
        </p:txBody>
      </p:sp>
      <p:pic>
        <p:nvPicPr>
          <p:cNvPr id="25" name="Tijdelijke aanduiding voor afbeelding 24" descr="Afbeelding met duisternis, schermopname, zwart, nacht&#10;&#10;Automatisch gegenereerde beschrijving">
            <a:extLst>
              <a:ext uri="{FF2B5EF4-FFF2-40B4-BE49-F238E27FC236}">
                <a16:creationId xmlns:a16="http://schemas.microsoft.com/office/drawing/2014/main" id="{17A19C8A-F061-5026-5AF4-82B42AB614C5}"/>
              </a:ext>
            </a:extLst>
          </p:cNvPr>
          <p:cNvPicPr>
            <a:picLocks noGrp="1" noChangeAspect="1"/>
          </p:cNvPicPr>
          <p:nvPr>
            <p:ph type="pic" sz="quarter" idx="24"/>
          </p:nvPr>
        </p:nvPicPr>
        <p:blipFill rotWithShape="1">
          <a:blip r:embed="rId3">
            <a:extLst>
              <a:ext uri="{28A0092B-C50C-407E-A947-70E740481C1C}">
                <a14:useLocalDpi xmlns:a14="http://schemas.microsoft.com/office/drawing/2010/main" val="0"/>
              </a:ext>
            </a:extLst>
          </a:blip>
          <a:srcRect l="-72082" r="-72082"/>
          <a:stretch/>
        </p:blipFill>
        <p:spPr>
          <a:xfrm>
            <a:off x="8820302" y="2483533"/>
            <a:ext cx="2181600" cy="2181600"/>
          </a:xfrm>
        </p:spPr>
      </p:pic>
      <p:sp>
        <p:nvSpPr>
          <p:cNvPr id="16" name="Tijdelijke aanduiding voor tekst 15">
            <a:extLst>
              <a:ext uri="{FF2B5EF4-FFF2-40B4-BE49-F238E27FC236}">
                <a16:creationId xmlns:a16="http://schemas.microsoft.com/office/drawing/2014/main" id="{B3C52C5E-69B7-E66D-64AA-4039CCC2AC73}"/>
              </a:ext>
            </a:extLst>
          </p:cNvPr>
          <p:cNvSpPr>
            <a:spLocks noGrp="1"/>
          </p:cNvSpPr>
          <p:nvPr>
            <p:ph type="body" sz="quarter" idx="25"/>
          </p:nvPr>
        </p:nvSpPr>
        <p:spPr>
          <a:xfrm>
            <a:off x="8741115" y="5002209"/>
            <a:ext cx="2339975" cy="1125541"/>
          </a:xfrm>
        </p:spPr>
        <p:txBody>
          <a:bodyPr anchor="ctr"/>
          <a:lstStyle/>
          <a:p>
            <a:r>
              <a:rPr lang="en-GB" dirty="0"/>
              <a:t>Chlorophyll f</a:t>
            </a:r>
          </a:p>
        </p:txBody>
      </p:sp>
      <p:pic>
        <p:nvPicPr>
          <p:cNvPr id="23" name="Tijdelijke aanduiding voor afbeelding 22" descr="Afbeelding met schermopname, duisternis&#10;&#10;Automatisch gegenereerde beschrijving">
            <a:extLst>
              <a:ext uri="{FF2B5EF4-FFF2-40B4-BE49-F238E27FC236}">
                <a16:creationId xmlns:a16="http://schemas.microsoft.com/office/drawing/2014/main" id="{A70CA014-5C0B-DFA0-89A3-D5DC1F907FE3}"/>
              </a:ext>
            </a:extLst>
          </p:cNvPr>
          <p:cNvPicPr>
            <a:picLocks noGrp="1" noChangeAspect="1"/>
          </p:cNvPicPr>
          <p:nvPr>
            <p:ph type="pic" sz="quarter" idx="22"/>
          </p:nvPr>
        </p:nvPicPr>
        <p:blipFill rotWithShape="1">
          <a:blip r:embed="rId4">
            <a:extLst>
              <a:ext uri="{28A0092B-C50C-407E-A947-70E740481C1C}">
                <a14:useLocalDpi xmlns:a14="http://schemas.microsoft.com/office/drawing/2010/main" val="0"/>
              </a:ext>
            </a:extLst>
          </a:blip>
          <a:srcRect l="-7933" r="-7933"/>
          <a:stretch/>
        </p:blipFill>
        <p:spPr>
          <a:xfrm>
            <a:off x="6104968" y="2338200"/>
            <a:ext cx="2181600" cy="2181600"/>
          </a:xfrm>
        </p:spPr>
      </p:pic>
      <p:sp>
        <p:nvSpPr>
          <p:cNvPr id="11" name="Tijdelijke aanduiding voor tekst 10">
            <a:extLst>
              <a:ext uri="{FF2B5EF4-FFF2-40B4-BE49-F238E27FC236}">
                <a16:creationId xmlns:a16="http://schemas.microsoft.com/office/drawing/2014/main" id="{D4E73564-4D16-92CD-0083-9D72B1B86491}"/>
              </a:ext>
            </a:extLst>
          </p:cNvPr>
          <p:cNvSpPr>
            <a:spLocks noGrp="1"/>
          </p:cNvSpPr>
          <p:nvPr>
            <p:ph type="body" sz="quarter" idx="23"/>
          </p:nvPr>
        </p:nvSpPr>
        <p:spPr>
          <a:xfrm>
            <a:off x="6025781" y="5002209"/>
            <a:ext cx="2339975" cy="1125541"/>
          </a:xfrm>
        </p:spPr>
        <p:txBody>
          <a:bodyPr anchor="ctr"/>
          <a:lstStyle/>
          <a:p>
            <a:r>
              <a:rPr lang="en-GB" dirty="0"/>
              <a:t>Chlorophyll c</a:t>
            </a:r>
            <a:r>
              <a:rPr lang="en-GB" baseline="-25000" dirty="0"/>
              <a:t>2</a:t>
            </a:r>
          </a:p>
        </p:txBody>
      </p:sp>
      <p:pic>
        <p:nvPicPr>
          <p:cNvPr id="21" name="Tijdelijke aanduiding voor afbeelding 20" descr="Afbeelding met schermopname, duisternis&#10;&#10;Automatisch gegenereerde beschrijving">
            <a:extLst>
              <a:ext uri="{FF2B5EF4-FFF2-40B4-BE49-F238E27FC236}">
                <a16:creationId xmlns:a16="http://schemas.microsoft.com/office/drawing/2014/main" id="{E9B31F5B-B0AF-9085-E156-392C64255E7F}"/>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7933" r="-7933"/>
          <a:stretch/>
        </p:blipFill>
        <p:spPr>
          <a:xfrm>
            <a:off x="3427368" y="2483533"/>
            <a:ext cx="2181600" cy="2181600"/>
          </a:xfrm>
        </p:spPr>
      </p:pic>
      <p:sp>
        <p:nvSpPr>
          <p:cNvPr id="9" name="Tijdelijke aanduiding voor tekst 8">
            <a:extLst>
              <a:ext uri="{FF2B5EF4-FFF2-40B4-BE49-F238E27FC236}">
                <a16:creationId xmlns:a16="http://schemas.microsoft.com/office/drawing/2014/main" id="{D92E423B-78BA-FAD8-ACBD-4AE5B455578A}"/>
              </a:ext>
            </a:extLst>
          </p:cNvPr>
          <p:cNvSpPr>
            <a:spLocks noGrp="1"/>
          </p:cNvSpPr>
          <p:nvPr>
            <p:ph type="body" sz="quarter" idx="21"/>
          </p:nvPr>
        </p:nvSpPr>
        <p:spPr>
          <a:xfrm>
            <a:off x="3348747" y="5002211"/>
            <a:ext cx="2339975" cy="1125540"/>
          </a:xfrm>
        </p:spPr>
        <p:txBody>
          <a:bodyPr anchor="ctr"/>
          <a:lstStyle/>
          <a:p>
            <a:r>
              <a:rPr lang="en-GB" dirty="0"/>
              <a:t>Chlorophyll c</a:t>
            </a:r>
            <a:r>
              <a:rPr lang="en-GB" baseline="-25000" dirty="0"/>
              <a:t>1</a:t>
            </a:r>
          </a:p>
        </p:txBody>
      </p:sp>
      <p:pic>
        <p:nvPicPr>
          <p:cNvPr id="19" name="Tijdelijke aanduiding voor afbeelding 18" descr="Afbeelding met duisternis, schermopname, zwart, nacht&#10;&#10;Automatisch gegenereerde beschrijving">
            <a:extLst>
              <a:ext uri="{FF2B5EF4-FFF2-40B4-BE49-F238E27FC236}">
                <a16:creationId xmlns:a16="http://schemas.microsoft.com/office/drawing/2014/main" id="{595FD667-98B2-C91D-D779-CC70EC853DA8}"/>
              </a:ext>
            </a:extLst>
          </p:cNvPr>
          <p:cNvPicPr>
            <a:picLocks noGrp="1" noChangeAspect="1"/>
          </p:cNvPicPr>
          <p:nvPr>
            <p:ph type="pic" sz="quarter" idx="18"/>
          </p:nvPr>
        </p:nvPicPr>
        <p:blipFill rotWithShape="1">
          <a:blip r:embed="rId6">
            <a:extLst>
              <a:ext uri="{28A0092B-C50C-407E-A947-70E740481C1C}">
                <a14:useLocalDpi xmlns:a14="http://schemas.microsoft.com/office/drawing/2010/main" val="0"/>
              </a:ext>
            </a:extLst>
          </a:blip>
          <a:srcRect l="-76486" r="-76486"/>
          <a:stretch/>
        </p:blipFill>
        <p:spPr>
          <a:xfrm>
            <a:off x="713165" y="2484664"/>
            <a:ext cx="2180469" cy="2180469"/>
          </a:xfrm>
        </p:spPr>
      </p:pic>
      <p:sp>
        <p:nvSpPr>
          <p:cNvPr id="7" name="Tijdelijke aanduiding voor tekst 6">
            <a:extLst>
              <a:ext uri="{FF2B5EF4-FFF2-40B4-BE49-F238E27FC236}">
                <a16:creationId xmlns:a16="http://schemas.microsoft.com/office/drawing/2014/main" id="{5335DA49-D2F7-9BB4-34E3-B7C3E8836B97}"/>
              </a:ext>
            </a:extLst>
          </p:cNvPr>
          <p:cNvSpPr>
            <a:spLocks noGrp="1"/>
          </p:cNvSpPr>
          <p:nvPr>
            <p:ph type="body" sz="quarter" idx="19"/>
          </p:nvPr>
        </p:nvSpPr>
        <p:spPr>
          <a:xfrm>
            <a:off x="633413" y="5002211"/>
            <a:ext cx="2339975" cy="1125539"/>
          </a:xfrm>
        </p:spPr>
        <p:txBody>
          <a:bodyPr anchor="ctr"/>
          <a:lstStyle/>
          <a:p>
            <a:r>
              <a:rPr lang="en-GB" dirty="0"/>
              <a:t>Chlorophyll b</a:t>
            </a:r>
          </a:p>
        </p:txBody>
      </p:sp>
      <p:sp>
        <p:nvSpPr>
          <p:cNvPr id="2" name="Ovaal 1">
            <a:extLst>
              <a:ext uri="{FF2B5EF4-FFF2-40B4-BE49-F238E27FC236}">
                <a16:creationId xmlns:a16="http://schemas.microsoft.com/office/drawing/2014/main" id="{4CD739A7-3B26-81C3-27A8-C754CDEB5684}"/>
              </a:ext>
            </a:extLst>
          </p:cNvPr>
          <p:cNvSpPr/>
          <p:nvPr/>
        </p:nvSpPr>
        <p:spPr>
          <a:xfrm>
            <a:off x="6841067" y="2254933"/>
            <a:ext cx="470263" cy="4572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Ovaal 2">
            <a:extLst>
              <a:ext uri="{FF2B5EF4-FFF2-40B4-BE49-F238E27FC236}">
                <a16:creationId xmlns:a16="http://schemas.microsoft.com/office/drawing/2014/main" id="{1817F484-EAE7-79C0-392B-913C00420960}"/>
              </a:ext>
            </a:extLst>
          </p:cNvPr>
          <p:cNvSpPr/>
          <p:nvPr/>
        </p:nvSpPr>
        <p:spPr>
          <a:xfrm>
            <a:off x="1676401" y="2338899"/>
            <a:ext cx="470263" cy="4572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 name="Ovaal 3">
            <a:extLst>
              <a:ext uri="{FF2B5EF4-FFF2-40B4-BE49-F238E27FC236}">
                <a16:creationId xmlns:a16="http://schemas.microsoft.com/office/drawing/2014/main" id="{BA5C0BCB-7099-A176-4AE7-D5646B4ADD35}"/>
              </a:ext>
            </a:extLst>
          </p:cNvPr>
          <p:cNvSpPr/>
          <p:nvPr/>
        </p:nvSpPr>
        <p:spPr>
          <a:xfrm>
            <a:off x="9932633" y="2872299"/>
            <a:ext cx="470263" cy="4572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16231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EBA9068-0F3E-FFBC-3F13-324A39EF658F}"/>
              </a:ext>
            </a:extLst>
          </p:cNvPr>
          <p:cNvSpPr>
            <a:spLocks noGrp="1"/>
          </p:cNvSpPr>
          <p:nvPr>
            <p:ph sz="quarter" idx="10"/>
          </p:nvPr>
        </p:nvSpPr>
        <p:spPr/>
        <p:txBody>
          <a:bodyPr/>
          <a:lstStyle/>
          <a:p>
            <a:r>
              <a:rPr lang="en-US" dirty="0"/>
              <a:t>Emit at 450 nm</a:t>
            </a:r>
          </a:p>
          <a:p>
            <a:r>
              <a:rPr lang="en-US" dirty="0"/>
              <a:t>Receive at 620 nm</a:t>
            </a:r>
            <a:endParaRPr lang="en-BE" dirty="0"/>
          </a:p>
        </p:txBody>
      </p:sp>
      <p:sp>
        <p:nvSpPr>
          <p:cNvPr id="3" name="Titel 2">
            <a:extLst>
              <a:ext uri="{FF2B5EF4-FFF2-40B4-BE49-F238E27FC236}">
                <a16:creationId xmlns:a16="http://schemas.microsoft.com/office/drawing/2014/main" id="{C13C08D8-FE9F-5693-FF56-186D072F1B3A}"/>
              </a:ext>
            </a:extLst>
          </p:cNvPr>
          <p:cNvSpPr>
            <a:spLocks noGrp="1"/>
          </p:cNvSpPr>
          <p:nvPr>
            <p:ph type="title"/>
          </p:nvPr>
        </p:nvSpPr>
        <p:spPr/>
        <p:txBody>
          <a:bodyPr/>
          <a:lstStyle/>
          <a:p>
            <a:r>
              <a:rPr lang="en-US" dirty="0"/>
              <a:t>Electronics</a:t>
            </a:r>
            <a:endParaRPr lang="en-BE" dirty="0"/>
          </a:p>
        </p:txBody>
      </p:sp>
      <p:sp>
        <p:nvSpPr>
          <p:cNvPr id="4" name="Tijdelijke aanduiding voor datum 3">
            <a:extLst>
              <a:ext uri="{FF2B5EF4-FFF2-40B4-BE49-F238E27FC236}">
                <a16:creationId xmlns:a16="http://schemas.microsoft.com/office/drawing/2014/main" id="{37C91AC6-672B-439A-6683-B89D143BAA09}"/>
              </a:ext>
            </a:extLst>
          </p:cNvPr>
          <p:cNvSpPr>
            <a:spLocks noGrp="1"/>
          </p:cNvSpPr>
          <p:nvPr>
            <p:ph type="dt" sz="half" idx="2"/>
          </p:nvPr>
        </p:nvSpPr>
        <p:spPr/>
        <p:txBody>
          <a:bodyPr/>
          <a:lstStyle/>
          <a:p>
            <a:fld id="{122A0081-1EA5-4D46-81C3-DED78F5F6EAD}" type="datetime1">
              <a:rPr lang="en-GB" smtClean="0"/>
              <a:t>06/09/2024</a:t>
            </a:fld>
            <a:endParaRPr lang="en-GB" dirty="0"/>
          </a:p>
        </p:txBody>
      </p:sp>
      <p:sp>
        <p:nvSpPr>
          <p:cNvPr id="5" name="Tijdelijke aanduiding voor voettekst 4">
            <a:extLst>
              <a:ext uri="{FF2B5EF4-FFF2-40B4-BE49-F238E27FC236}">
                <a16:creationId xmlns:a16="http://schemas.microsoft.com/office/drawing/2014/main" id="{99D5515B-1CEB-0FF6-087A-26F3BA4C4637}"/>
              </a:ext>
            </a:extLst>
          </p:cNvPr>
          <p:cNvSpPr>
            <a:spLocks noGrp="1"/>
          </p:cNvSpPr>
          <p:nvPr>
            <p:ph type="ftr" sz="quarter" idx="3"/>
          </p:nvPr>
        </p:nvSpPr>
        <p:spPr/>
        <p:txBody>
          <a:bodyPr/>
          <a:lstStyle/>
          <a:p>
            <a:endParaRPr lang="en-GB" dirty="0"/>
          </a:p>
        </p:txBody>
      </p:sp>
      <p:sp>
        <p:nvSpPr>
          <p:cNvPr id="6" name="Tijdelijke aanduiding voor dianummer 5">
            <a:extLst>
              <a:ext uri="{FF2B5EF4-FFF2-40B4-BE49-F238E27FC236}">
                <a16:creationId xmlns:a16="http://schemas.microsoft.com/office/drawing/2014/main" id="{6E75B2FE-7007-A8E7-B4C0-DB3ABBCE0E83}"/>
              </a:ext>
            </a:extLst>
          </p:cNvPr>
          <p:cNvSpPr>
            <a:spLocks noGrp="1"/>
          </p:cNvSpPr>
          <p:nvPr>
            <p:ph type="sldNum" sz="quarter" idx="4"/>
          </p:nvPr>
        </p:nvSpPr>
        <p:spPr/>
        <p:txBody>
          <a:bodyPr/>
          <a:lstStyle/>
          <a:p>
            <a:endParaRPr lang="en-GB" dirty="0"/>
          </a:p>
        </p:txBody>
      </p:sp>
      <p:pic>
        <p:nvPicPr>
          <p:cNvPr id="8" name="Afbeelding 7">
            <a:extLst>
              <a:ext uri="{FF2B5EF4-FFF2-40B4-BE49-F238E27FC236}">
                <a16:creationId xmlns:a16="http://schemas.microsoft.com/office/drawing/2014/main" id="{F85B7B0D-575F-93EB-B94C-5F8E41F7632F}"/>
              </a:ext>
            </a:extLst>
          </p:cNvPr>
          <p:cNvPicPr>
            <a:picLocks noChangeAspect="1"/>
          </p:cNvPicPr>
          <p:nvPr/>
        </p:nvPicPr>
        <p:blipFill>
          <a:blip r:embed="rId2"/>
          <a:stretch>
            <a:fillRect/>
          </a:stretch>
        </p:blipFill>
        <p:spPr>
          <a:xfrm>
            <a:off x="1541102" y="3868385"/>
            <a:ext cx="2448267" cy="127652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0" name="Afbeelding 9">
            <a:extLst>
              <a:ext uri="{FF2B5EF4-FFF2-40B4-BE49-F238E27FC236}">
                <a16:creationId xmlns:a16="http://schemas.microsoft.com/office/drawing/2014/main" id="{55820016-DE0B-E7E6-F00C-4D402A7B1521}"/>
              </a:ext>
            </a:extLst>
          </p:cNvPr>
          <p:cNvPicPr>
            <a:picLocks noChangeAspect="1"/>
          </p:cNvPicPr>
          <p:nvPr/>
        </p:nvPicPr>
        <p:blipFill>
          <a:blip r:embed="rId3"/>
          <a:srcRect b="40741"/>
          <a:stretch/>
        </p:blipFill>
        <p:spPr>
          <a:xfrm>
            <a:off x="4916638" y="1550988"/>
            <a:ext cx="6385638" cy="4064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641991247"/>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EBA9068-0F3E-FFBC-3F13-324A39EF658F}"/>
              </a:ext>
            </a:extLst>
          </p:cNvPr>
          <p:cNvSpPr>
            <a:spLocks noGrp="1"/>
          </p:cNvSpPr>
          <p:nvPr>
            <p:ph sz="quarter" idx="10"/>
          </p:nvPr>
        </p:nvSpPr>
        <p:spPr/>
        <p:txBody>
          <a:bodyPr/>
          <a:lstStyle/>
          <a:p>
            <a:r>
              <a:rPr lang="en-US" dirty="0"/>
              <a:t>Emit at 450 nm</a:t>
            </a:r>
          </a:p>
          <a:p>
            <a:r>
              <a:rPr lang="en-US" dirty="0"/>
              <a:t>Receive at 620 nm</a:t>
            </a:r>
            <a:endParaRPr lang="en-BE" dirty="0"/>
          </a:p>
        </p:txBody>
      </p:sp>
      <p:sp>
        <p:nvSpPr>
          <p:cNvPr id="3" name="Titel 2">
            <a:extLst>
              <a:ext uri="{FF2B5EF4-FFF2-40B4-BE49-F238E27FC236}">
                <a16:creationId xmlns:a16="http://schemas.microsoft.com/office/drawing/2014/main" id="{C13C08D8-FE9F-5693-FF56-186D072F1B3A}"/>
              </a:ext>
            </a:extLst>
          </p:cNvPr>
          <p:cNvSpPr>
            <a:spLocks noGrp="1"/>
          </p:cNvSpPr>
          <p:nvPr>
            <p:ph type="title"/>
          </p:nvPr>
        </p:nvSpPr>
        <p:spPr/>
        <p:txBody>
          <a:bodyPr/>
          <a:lstStyle/>
          <a:p>
            <a:r>
              <a:rPr lang="en-US" dirty="0"/>
              <a:t>Electronics</a:t>
            </a:r>
            <a:endParaRPr lang="en-BE" dirty="0"/>
          </a:p>
        </p:txBody>
      </p:sp>
      <p:sp>
        <p:nvSpPr>
          <p:cNvPr id="4" name="Tijdelijke aanduiding voor datum 3">
            <a:extLst>
              <a:ext uri="{FF2B5EF4-FFF2-40B4-BE49-F238E27FC236}">
                <a16:creationId xmlns:a16="http://schemas.microsoft.com/office/drawing/2014/main" id="{37C91AC6-672B-439A-6683-B89D143BAA09}"/>
              </a:ext>
            </a:extLst>
          </p:cNvPr>
          <p:cNvSpPr>
            <a:spLocks noGrp="1"/>
          </p:cNvSpPr>
          <p:nvPr>
            <p:ph type="dt" sz="half" idx="2"/>
          </p:nvPr>
        </p:nvSpPr>
        <p:spPr/>
        <p:txBody>
          <a:bodyPr/>
          <a:lstStyle/>
          <a:p>
            <a:fld id="{122A0081-1EA5-4D46-81C3-DED78F5F6EAD}" type="datetime1">
              <a:rPr lang="en-GB" smtClean="0"/>
              <a:t>06/09/2024</a:t>
            </a:fld>
            <a:endParaRPr lang="en-GB" dirty="0"/>
          </a:p>
        </p:txBody>
      </p:sp>
      <p:sp>
        <p:nvSpPr>
          <p:cNvPr id="5" name="Tijdelijke aanduiding voor voettekst 4">
            <a:extLst>
              <a:ext uri="{FF2B5EF4-FFF2-40B4-BE49-F238E27FC236}">
                <a16:creationId xmlns:a16="http://schemas.microsoft.com/office/drawing/2014/main" id="{99D5515B-1CEB-0FF6-087A-26F3BA4C4637}"/>
              </a:ext>
            </a:extLst>
          </p:cNvPr>
          <p:cNvSpPr>
            <a:spLocks noGrp="1"/>
          </p:cNvSpPr>
          <p:nvPr>
            <p:ph type="ftr" sz="quarter" idx="3"/>
          </p:nvPr>
        </p:nvSpPr>
        <p:spPr/>
        <p:txBody>
          <a:bodyPr/>
          <a:lstStyle/>
          <a:p>
            <a:endParaRPr lang="en-GB" dirty="0"/>
          </a:p>
        </p:txBody>
      </p:sp>
      <p:sp>
        <p:nvSpPr>
          <p:cNvPr id="6" name="Tijdelijke aanduiding voor dianummer 5">
            <a:extLst>
              <a:ext uri="{FF2B5EF4-FFF2-40B4-BE49-F238E27FC236}">
                <a16:creationId xmlns:a16="http://schemas.microsoft.com/office/drawing/2014/main" id="{6E75B2FE-7007-A8E7-B4C0-DB3ABBCE0E83}"/>
              </a:ext>
            </a:extLst>
          </p:cNvPr>
          <p:cNvSpPr>
            <a:spLocks noGrp="1"/>
          </p:cNvSpPr>
          <p:nvPr>
            <p:ph type="sldNum" sz="quarter" idx="4"/>
          </p:nvPr>
        </p:nvSpPr>
        <p:spPr/>
        <p:txBody>
          <a:bodyPr/>
          <a:lstStyle/>
          <a:p>
            <a:endParaRPr lang="en-GB" dirty="0"/>
          </a:p>
        </p:txBody>
      </p:sp>
      <p:pic>
        <p:nvPicPr>
          <p:cNvPr id="8" name="Afbeelding 7">
            <a:extLst>
              <a:ext uri="{FF2B5EF4-FFF2-40B4-BE49-F238E27FC236}">
                <a16:creationId xmlns:a16="http://schemas.microsoft.com/office/drawing/2014/main" id="{F85B7B0D-575F-93EB-B94C-5F8E41F7632F}"/>
              </a:ext>
            </a:extLst>
          </p:cNvPr>
          <p:cNvPicPr>
            <a:picLocks noChangeAspect="1"/>
          </p:cNvPicPr>
          <p:nvPr/>
        </p:nvPicPr>
        <p:blipFill>
          <a:blip r:embed="rId2"/>
          <a:stretch>
            <a:fillRect/>
          </a:stretch>
        </p:blipFill>
        <p:spPr>
          <a:xfrm>
            <a:off x="1541102" y="3868385"/>
            <a:ext cx="2448267" cy="127652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2" name="Afbeelding 11">
            <a:extLst>
              <a:ext uri="{FF2B5EF4-FFF2-40B4-BE49-F238E27FC236}">
                <a16:creationId xmlns:a16="http://schemas.microsoft.com/office/drawing/2014/main" id="{8839C30D-BFC9-3E8B-E1B7-14879443CC1C}"/>
              </a:ext>
            </a:extLst>
          </p:cNvPr>
          <p:cNvPicPr>
            <a:picLocks noChangeAspect="1"/>
          </p:cNvPicPr>
          <p:nvPr/>
        </p:nvPicPr>
        <p:blipFill>
          <a:blip r:embed="rId3"/>
          <a:stretch>
            <a:fillRect/>
          </a:stretch>
        </p:blipFill>
        <p:spPr>
          <a:xfrm>
            <a:off x="4973530" y="1819050"/>
            <a:ext cx="6058746" cy="321989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819933278"/>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descr="Afbeelding met doos, overdekt, plein&#10;&#10;Automatisch gegenereerde beschrijving">
            <a:extLst>
              <a:ext uri="{FF2B5EF4-FFF2-40B4-BE49-F238E27FC236}">
                <a16:creationId xmlns:a16="http://schemas.microsoft.com/office/drawing/2014/main" id="{6D5C42C7-DACD-BCC6-B719-4401B9A88498}"/>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390785" y="1775905"/>
            <a:ext cx="3410430" cy="430688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Putting everything together</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1316114319"/>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descr="Afbeelding met doos, overdekt, plein&#10;&#10;Automatisch gegenereerde beschrijving">
            <a:extLst>
              <a:ext uri="{FF2B5EF4-FFF2-40B4-BE49-F238E27FC236}">
                <a16:creationId xmlns:a16="http://schemas.microsoft.com/office/drawing/2014/main" id="{6D5C42C7-DACD-BCC6-B719-4401B9A88498}"/>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390785" y="1775905"/>
            <a:ext cx="3410430" cy="430688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Observations</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4" name="Afbeelding 3" descr="Afbeelding met overdekt, melkproducten, persoon, voedsel&#10;&#10;Automatisch gegenereerde beschrijving">
            <a:extLst>
              <a:ext uri="{FF2B5EF4-FFF2-40B4-BE49-F238E27FC236}">
                <a16:creationId xmlns:a16="http://schemas.microsoft.com/office/drawing/2014/main" id="{2434511D-3B80-E523-8E6A-8406656ED63A}"/>
              </a:ext>
            </a:extLst>
          </p:cNvPr>
          <p:cNvPicPr>
            <a:picLocks noChangeAspect="1"/>
          </p:cNvPicPr>
          <p:nvPr/>
        </p:nvPicPr>
        <p:blipFill>
          <a:blip r:embed="rId4">
            <a:extLst>
              <a:ext uri="{28A0092B-C50C-407E-A947-70E740481C1C}">
                <a14:useLocalDpi xmlns:a14="http://schemas.microsoft.com/office/drawing/2010/main" val="0"/>
              </a:ext>
            </a:extLst>
          </a:blip>
          <a:srcRect l="32361" r="9512"/>
          <a:stretch/>
        </p:blipFill>
        <p:spPr>
          <a:xfrm>
            <a:off x="7069667" y="2026909"/>
            <a:ext cx="4326466" cy="33494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08010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descr="Afbeelding met doos, overdekt, plein&#10;&#10;Automatisch gegenereerde beschrijving">
            <a:extLst>
              <a:ext uri="{FF2B5EF4-FFF2-40B4-BE49-F238E27FC236}">
                <a16:creationId xmlns:a16="http://schemas.microsoft.com/office/drawing/2014/main" id="{6D5C42C7-DACD-BCC6-B719-4401B9A88498}"/>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390785" y="1775905"/>
            <a:ext cx="3410430" cy="430688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Observations</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4" name="Afbeelding 3" descr="Afbeelding met overdekt, melkproducten, persoon, voedsel&#10;&#10;Automatisch gegenereerde beschrijving">
            <a:extLst>
              <a:ext uri="{FF2B5EF4-FFF2-40B4-BE49-F238E27FC236}">
                <a16:creationId xmlns:a16="http://schemas.microsoft.com/office/drawing/2014/main" id="{2434511D-3B80-E523-8E6A-8406656ED63A}"/>
              </a:ext>
            </a:extLst>
          </p:cNvPr>
          <p:cNvPicPr>
            <a:picLocks noChangeAspect="1"/>
          </p:cNvPicPr>
          <p:nvPr/>
        </p:nvPicPr>
        <p:blipFill>
          <a:blip r:embed="rId4">
            <a:extLst>
              <a:ext uri="{28A0092B-C50C-407E-A947-70E740481C1C}">
                <a14:useLocalDpi xmlns:a14="http://schemas.microsoft.com/office/drawing/2010/main" val="0"/>
              </a:ext>
            </a:extLst>
          </a:blip>
          <a:srcRect l="32361" r="9512"/>
          <a:stretch/>
        </p:blipFill>
        <p:spPr>
          <a:xfrm>
            <a:off x="7069667" y="2026909"/>
            <a:ext cx="4326466" cy="33494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Afbeelding 4" descr="Afbeelding met fotolijst, overdekt, kunst&#10;&#10;Automatisch gegenereerde beschrijving">
            <a:extLst>
              <a:ext uri="{FF2B5EF4-FFF2-40B4-BE49-F238E27FC236}">
                <a16:creationId xmlns:a16="http://schemas.microsoft.com/office/drawing/2014/main" id="{FF984EBB-4AFE-50EE-E83F-6C198E85B68C}"/>
              </a:ext>
            </a:extLst>
          </p:cNvPr>
          <p:cNvPicPr>
            <a:picLocks noChangeAspect="1"/>
          </p:cNvPicPr>
          <p:nvPr/>
        </p:nvPicPr>
        <p:blipFill>
          <a:blip r:embed="rId5">
            <a:extLst>
              <a:ext uri="{28A0092B-C50C-407E-A947-70E740481C1C}">
                <a14:useLocalDpi xmlns:a14="http://schemas.microsoft.com/office/drawing/2010/main" val="0"/>
              </a:ext>
            </a:extLst>
          </a:blip>
          <a:srcRect l="6293" t="7407" r="3655" b="21606"/>
          <a:stretch/>
        </p:blipFill>
        <p:spPr>
          <a:xfrm>
            <a:off x="1496821" y="2133564"/>
            <a:ext cx="3410431" cy="359157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8497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Observations</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4" name="Afbeelding 3" descr="Afbeelding met overdekt, melkproducten, persoon, voedsel&#10;&#10;Automatisch gegenereerde beschrijving">
            <a:extLst>
              <a:ext uri="{FF2B5EF4-FFF2-40B4-BE49-F238E27FC236}">
                <a16:creationId xmlns:a16="http://schemas.microsoft.com/office/drawing/2014/main" id="{2434511D-3B80-E523-8E6A-8406656ED63A}"/>
              </a:ext>
            </a:extLst>
          </p:cNvPr>
          <p:cNvPicPr>
            <a:picLocks noChangeAspect="1"/>
          </p:cNvPicPr>
          <p:nvPr/>
        </p:nvPicPr>
        <p:blipFill>
          <a:blip r:embed="rId3">
            <a:extLst>
              <a:ext uri="{28A0092B-C50C-407E-A947-70E740481C1C}">
                <a14:useLocalDpi xmlns:a14="http://schemas.microsoft.com/office/drawing/2010/main" val="0"/>
              </a:ext>
            </a:extLst>
          </a:blip>
          <a:srcRect l="32361" r="9512"/>
          <a:stretch/>
        </p:blipFill>
        <p:spPr>
          <a:xfrm>
            <a:off x="6975810" y="2264670"/>
            <a:ext cx="4326466" cy="33494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6" name="Tijdelijke aanduiding voor inhoud 5">
            <a:extLst>
              <a:ext uri="{FF2B5EF4-FFF2-40B4-BE49-F238E27FC236}">
                <a16:creationId xmlns:a16="http://schemas.microsoft.com/office/drawing/2014/main" id="{66638DA3-E9A8-D0E2-917A-F8D7DC2642A0}"/>
              </a:ext>
            </a:extLst>
          </p:cNvPr>
          <p:cNvSpPr>
            <a:spLocks noGrp="1"/>
          </p:cNvSpPr>
          <p:nvPr>
            <p:ph sz="quarter" idx="10"/>
          </p:nvPr>
        </p:nvSpPr>
        <p:spPr/>
        <p:txBody>
          <a:bodyPr/>
          <a:lstStyle/>
          <a:p>
            <a:r>
              <a:rPr lang="en-US" dirty="0"/>
              <a:t>It is water soluble</a:t>
            </a:r>
          </a:p>
          <a:p>
            <a:pPr marL="0" indent="0">
              <a:buNone/>
            </a:pPr>
            <a:endParaRPr lang="en-US" dirty="0"/>
          </a:p>
          <a:p>
            <a:r>
              <a:rPr lang="en-US" dirty="0"/>
              <a:t>The ruthenium complex leaches out</a:t>
            </a:r>
          </a:p>
          <a:p>
            <a:r>
              <a:rPr lang="en-US" dirty="0"/>
              <a:t>Too fast for proper measurements</a:t>
            </a:r>
          </a:p>
          <a:p>
            <a:r>
              <a:rPr lang="en-US" dirty="0"/>
              <a:t>Not sustainable</a:t>
            </a:r>
          </a:p>
        </p:txBody>
      </p:sp>
    </p:spTree>
    <p:extLst>
      <p:ext uri="{BB962C8B-B14F-4D97-AF65-F5344CB8AC3E}">
        <p14:creationId xmlns:p14="http://schemas.microsoft.com/office/powerpoint/2010/main" val="427797130"/>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9584D08C-F666-42E0-3B85-D0B8B5C37FBA}"/>
              </a:ext>
            </a:extLst>
          </p:cNvPr>
          <p:cNvSpPr>
            <a:spLocks noGrp="1"/>
          </p:cNvSpPr>
          <p:nvPr>
            <p:ph sz="quarter" idx="10"/>
          </p:nvPr>
        </p:nvSpPr>
        <p:spPr/>
        <p:txBody>
          <a:bodyPr/>
          <a:lstStyle/>
          <a:p>
            <a:r>
              <a:rPr lang="en-US" dirty="0"/>
              <a:t>PTFE is damaged</a:t>
            </a:r>
            <a:endParaRPr lang="en-BE" dirty="0"/>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Observations</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5" name="Afbeelding 4" descr="Afbeelding met fotolijst, overdekt, kunst&#10;&#10;Automatisch gegenereerde beschrijving">
            <a:extLst>
              <a:ext uri="{FF2B5EF4-FFF2-40B4-BE49-F238E27FC236}">
                <a16:creationId xmlns:a16="http://schemas.microsoft.com/office/drawing/2014/main" id="{FF984EBB-4AFE-50EE-E83F-6C198E85B68C}"/>
              </a:ext>
            </a:extLst>
          </p:cNvPr>
          <p:cNvPicPr>
            <a:picLocks noChangeAspect="1"/>
          </p:cNvPicPr>
          <p:nvPr/>
        </p:nvPicPr>
        <p:blipFill>
          <a:blip r:embed="rId3">
            <a:extLst>
              <a:ext uri="{28A0092B-C50C-407E-A947-70E740481C1C}">
                <a14:useLocalDpi xmlns:a14="http://schemas.microsoft.com/office/drawing/2010/main" val="0"/>
              </a:ext>
            </a:extLst>
          </a:blip>
          <a:srcRect l="6293" t="7407" r="3655" b="21606"/>
          <a:stretch/>
        </p:blipFill>
        <p:spPr>
          <a:xfrm>
            <a:off x="7891845" y="2143597"/>
            <a:ext cx="3410431" cy="359157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2" name="Afbeelding 11" descr="Afbeelding met cirkel, gootsteen, grond, natuur&#10;&#10;Automatisch gegenereerde beschrijving">
            <a:extLst>
              <a:ext uri="{FF2B5EF4-FFF2-40B4-BE49-F238E27FC236}">
                <a16:creationId xmlns:a16="http://schemas.microsoft.com/office/drawing/2014/main" id="{50270F85-63E2-C360-74CE-D74F67ABBD9E}"/>
              </a:ext>
            </a:extLst>
          </p:cNvPr>
          <p:cNvPicPr>
            <a:picLocks noChangeAspect="1"/>
          </p:cNvPicPr>
          <p:nvPr/>
        </p:nvPicPr>
        <p:blipFill>
          <a:blip r:embed="rId4">
            <a:extLst>
              <a:ext uri="{28A0092B-C50C-407E-A947-70E740481C1C}">
                <a14:useLocalDpi xmlns:a14="http://schemas.microsoft.com/office/drawing/2010/main" val="0"/>
              </a:ext>
            </a:extLst>
          </a:blip>
          <a:srcRect l="7475" t="27655" r="422" b="32344"/>
          <a:stretch/>
        </p:blipFill>
        <p:spPr>
          <a:xfrm>
            <a:off x="5741629" y="3429000"/>
            <a:ext cx="2842341" cy="27432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09315176"/>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9584D08C-F666-42E0-3B85-D0B8B5C37FBA}"/>
              </a:ext>
            </a:extLst>
          </p:cNvPr>
          <p:cNvSpPr>
            <a:spLocks noGrp="1"/>
          </p:cNvSpPr>
          <p:nvPr>
            <p:ph sz="quarter" idx="10"/>
          </p:nvPr>
        </p:nvSpPr>
        <p:spPr/>
        <p:txBody>
          <a:bodyPr/>
          <a:lstStyle/>
          <a:p>
            <a:r>
              <a:rPr lang="en-US" dirty="0"/>
              <a:t>PTFE is damaged</a:t>
            </a:r>
          </a:p>
          <a:p>
            <a:endParaRPr lang="en-US" dirty="0"/>
          </a:p>
          <a:p>
            <a:r>
              <a:rPr lang="en-US" dirty="0"/>
              <a:t>[Ru(</a:t>
            </a:r>
            <a:r>
              <a:rPr lang="en-US" dirty="0" err="1"/>
              <a:t>bpy</a:t>
            </a:r>
            <a:r>
              <a:rPr lang="en-US" dirty="0"/>
              <a:t>)</a:t>
            </a:r>
            <a:r>
              <a:rPr lang="en-US" baseline="-25000" dirty="0"/>
              <a:t>3</a:t>
            </a:r>
            <a:r>
              <a:rPr lang="en-US" dirty="0"/>
              <a:t>]</a:t>
            </a:r>
            <a:r>
              <a:rPr lang="en-US" baseline="30000" dirty="0"/>
              <a:t>2+</a:t>
            </a:r>
            <a:r>
              <a:rPr lang="en-US" dirty="0"/>
              <a:t> Absorbs light and becomes excited</a:t>
            </a:r>
          </a:p>
          <a:p>
            <a:r>
              <a:rPr lang="en-US" dirty="0"/>
              <a:t>=&gt; [Ru(</a:t>
            </a:r>
            <a:r>
              <a:rPr lang="en-US" dirty="0" err="1"/>
              <a:t>bpy</a:t>
            </a:r>
            <a:r>
              <a:rPr lang="en-US" dirty="0"/>
              <a:t>)</a:t>
            </a:r>
            <a:r>
              <a:rPr lang="en-US" baseline="-25000" dirty="0"/>
              <a:t>3</a:t>
            </a:r>
            <a:r>
              <a:rPr lang="en-US" dirty="0"/>
              <a:t>]</a:t>
            </a:r>
            <a:r>
              <a:rPr lang="en-US" baseline="30000" dirty="0"/>
              <a:t>2+*</a:t>
            </a:r>
            <a:r>
              <a:rPr lang="en-US" dirty="0"/>
              <a:t> </a:t>
            </a:r>
          </a:p>
          <a:p>
            <a:r>
              <a:rPr lang="en-US" dirty="0"/>
              <a:t>=&gt; Can generate Reactive Oxygen Species</a:t>
            </a:r>
          </a:p>
          <a:p>
            <a:r>
              <a:rPr lang="en-US" dirty="0"/>
              <a:t>=&gt; Highly reactive</a:t>
            </a:r>
          </a:p>
          <a:p>
            <a:r>
              <a:rPr lang="en-US" dirty="0"/>
              <a:t>=&gt; Can even interact with PTFE</a:t>
            </a:r>
            <a:endParaRPr lang="en-BE" dirty="0"/>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Observations</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5" name="Afbeelding 4" descr="Afbeelding met fotolijst, overdekt, kunst&#10;&#10;Automatisch gegenereerde beschrijving">
            <a:extLst>
              <a:ext uri="{FF2B5EF4-FFF2-40B4-BE49-F238E27FC236}">
                <a16:creationId xmlns:a16="http://schemas.microsoft.com/office/drawing/2014/main" id="{FF984EBB-4AFE-50EE-E83F-6C198E85B68C}"/>
              </a:ext>
            </a:extLst>
          </p:cNvPr>
          <p:cNvPicPr>
            <a:picLocks noChangeAspect="1"/>
          </p:cNvPicPr>
          <p:nvPr/>
        </p:nvPicPr>
        <p:blipFill>
          <a:blip r:embed="rId3">
            <a:extLst>
              <a:ext uri="{28A0092B-C50C-407E-A947-70E740481C1C}">
                <a14:useLocalDpi xmlns:a14="http://schemas.microsoft.com/office/drawing/2010/main" val="0"/>
              </a:ext>
            </a:extLst>
          </a:blip>
          <a:srcRect l="6293" t="7407" r="3655" b="21606"/>
          <a:stretch/>
        </p:blipFill>
        <p:spPr>
          <a:xfrm>
            <a:off x="7891845" y="2143597"/>
            <a:ext cx="3410431" cy="359157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2" name="Afbeelding 11" descr="Afbeelding met cirkel, gootsteen, grond, natuur&#10;&#10;Automatisch gegenereerde beschrijving">
            <a:extLst>
              <a:ext uri="{FF2B5EF4-FFF2-40B4-BE49-F238E27FC236}">
                <a16:creationId xmlns:a16="http://schemas.microsoft.com/office/drawing/2014/main" id="{50270F85-63E2-C360-74CE-D74F67ABBD9E}"/>
              </a:ext>
            </a:extLst>
          </p:cNvPr>
          <p:cNvPicPr>
            <a:picLocks noChangeAspect="1"/>
          </p:cNvPicPr>
          <p:nvPr/>
        </p:nvPicPr>
        <p:blipFill>
          <a:blip r:embed="rId4">
            <a:extLst>
              <a:ext uri="{28A0092B-C50C-407E-A947-70E740481C1C}">
                <a14:useLocalDpi xmlns:a14="http://schemas.microsoft.com/office/drawing/2010/main" val="0"/>
              </a:ext>
            </a:extLst>
          </a:blip>
          <a:srcRect l="7475" t="27655" r="422" b="32344"/>
          <a:stretch/>
        </p:blipFill>
        <p:spPr>
          <a:xfrm>
            <a:off x="5741629" y="3429000"/>
            <a:ext cx="2842341" cy="27432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79385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9584D08C-F666-42E0-3B85-D0B8B5C37FBA}"/>
              </a:ext>
            </a:extLst>
          </p:cNvPr>
          <p:cNvSpPr>
            <a:spLocks noGrp="1"/>
          </p:cNvSpPr>
          <p:nvPr>
            <p:ph sz="quarter" idx="10"/>
          </p:nvPr>
        </p:nvSpPr>
        <p:spPr/>
        <p:txBody>
          <a:bodyPr>
            <a:normAutofit lnSpcReduction="10000"/>
          </a:bodyPr>
          <a:lstStyle/>
          <a:p>
            <a:r>
              <a:rPr lang="en-US" dirty="0"/>
              <a:t>PTFE is damaged</a:t>
            </a:r>
          </a:p>
          <a:p>
            <a:endParaRPr lang="en-US" dirty="0"/>
          </a:p>
          <a:p>
            <a:r>
              <a:rPr lang="en-US" dirty="0"/>
              <a:t>[Ru(</a:t>
            </a:r>
            <a:r>
              <a:rPr lang="en-US" dirty="0" err="1"/>
              <a:t>bpy</a:t>
            </a:r>
            <a:r>
              <a:rPr lang="en-US" dirty="0"/>
              <a:t>)</a:t>
            </a:r>
            <a:r>
              <a:rPr lang="en-US" baseline="-25000" dirty="0"/>
              <a:t>3</a:t>
            </a:r>
            <a:r>
              <a:rPr lang="en-US" dirty="0"/>
              <a:t>]</a:t>
            </a:r>
            <a:r>
              <a:rPr lang="en-US" baseline="30000" dirty="0"/>
              <a:t>2+</a:t>
            </a:r>
            <a:r>
              <a:rPr lang="en-US" dirty="0"/>
              <a:t> Absorbs light and becomes excited</a:t>
            </a:r>
          </a:p>
          <a:p>
            <a:r>
              <a:rPr lang="en-US" dirty="0"/>
              <a:t>=&gt; [Ru(</a:t>
            </a:r>
            <a:r>
              <a:rPr lang="en-US" dirty="0" err="1"/>
              <a:t>bpy</a:t>
            </a:r>
            <a:r>
              <a:rPr lang="en-US" dirty="0"/>
              <a:t>)</a:t>
            </a:r>
            <a:r>
              <a:rPr lang="en-US" baseline="-25000" dirty="0"/>
              <a:t>3</a:t>
            </a:r>
            <a:r>
              <a:rPr lang="en-US" dirty="0"/>
              <a:t>]</a:t>
            </a:r>
            <a:r>
              <a:rPr lang="en-US" baseline="30000" dirty="0"/>
              <a:t>2+*</a:t>
            </a:r>
          </a:p>
          <a:p>
            <a:r>
              <a:rPr lang="en-US" dirty="0"/>
              <a:t>=&gt; ROS</a:t>
            </a:r>
          </a:p>
          <a:p>
            <a:pPr marL="0" indent="0">
              <a:buNone/>
            </a:pPr>
            <a:endParaRPr lang="en-US" dirty="0"/>
          </a:p>
          <a:p>
            <a:r>
              <a:rPr lang="en-US" dirty="0"/>
              <a:t>[Ru(</a:t>
            </a:r>
            <a:r>
              <a:rPr lang="en-US" dirty="0" err="1"/>
              <a:t>bpy</a:t>
            </a:r>
            <a:r>
              <a:rPr lang="en-US" dirty="0"/>
              <a:t>)</a:t>
            </a:r>
            <a:r>
              <a:rPr lang="en-US" baseline="-25000" dirty="0"/>
              <a:t>3</a:t>
            </a:r>
            <a:r>
              <a:rPr lang="en-US" dirty="0"/>
              <a:t>]</a:t>
            </a:r>
            <a:r>
              <a:rPr lang="en-US" baseline="30000" dirty="0"/>
              <a:t>2+* </a:t>
            </a:r>
            <a:r>
              <a:rPr lang="en-US" dirty="0"/>
              <a:t>can transfer electron</a:t>
            </a:r>
          </a:p>
          <a:p>
            <a:r>
              <a:rPr lang="en-US" dirty="0"/>
              <a:t>=&gt; [Ru(</a:t>
            </a:r>
            <a:r>
              <a:rPr lang="en-US" dirty="0" err="1"/>
              <a:t>bpy</a:t>
            </a:r>
            <a:r>
              <a:rPr lang="en-US" dirty="0"/>
              <a:t>)</a:t>
            </a:r>
            <a:r>
              <a:rPr lang="en-US" baseline="-25000" dirty="0"/>
              <a:t>3</a:t>
            </a:r>
            <a:r>
              <a:rPr lang="en-US" dirty="0"/>
              <a:t>]</a:t>
            </a:r>
            <a:r>
              <a:rPr lang="en-US" baseline="30000" dirty="0"/>
              <a:t>3+</a:t>
            </a:r>
            <a:r>
              <a:rPr lang="en-US" dirty="0"/>
              <a:t> </a:t>
            </a:r>
          </a:p>
          <a:p>
            <a:r>
              <a:rPr lang="en-US" dirty="0"/>
              <a:t>=&gt; Strong oxidant</a:t>
            </a:r>
          </a:p>
          <a:p>
            <a:r>
              <a:rPr lang="en-US" dirty="0"/>
              <a:t>=&gt; Can split water into O</a:t>
            </a:r>
            <a:r>
              <a:rPr lang="en-US" baseline="-25000" dirty="0"/>
              <a:t>2</a:t>
            </a:r>
            <a:r>
              <a:rPr lang="en-US" dirty="0"/>
              <a:t> and protons</a:t>
            </a:r>
            <a:br>
              <a:rPr lang="en-US" dirty="0"/>
            </a:br>
            <a:r>
              <a:rPr lang="en-US" dirty="0"/>
              <a:t>      through catalyst.</a:t>
            </a:r>
            <a:endParaRPr lang="en-BE" dirty="0"/>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Observations</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5" name="Afbeelding 4" descr="Afbeelding met fotolijst, overdekt, kunst&#10;&#10;Automatisch gegenereerde beschrijving">
            <a:extLst>
              <a:ext uri="{FF2B5EF4-FFF2-40B4-BE49-F238E27FC236}">
                <a16:creationId xmlns:a16="http://schemas.microsoft.com/office/drawing/2014/main" id="{FF984EBB-4AFE-50EE-E83F-6C198E85B68C}"/>
              </a:ext>
            </a:extLst>
          </p:cNvPr>
          <p:cNvPicPr>
            <a:picLocks noChangeAspect="1"/>
          </p:cNvPicPr>
          <p:nvPr/>
        </p:nvPicPr>
        <p:blipFill>
          <a:blip r:embed="rId3">
            <a:extLst>
              <a:ext uri="{28A0092B-C50C-407E-A947-70E740481C1C}">
                <a14:useLocalDpi xmlns:a14="http://schemas.microsoft.com/office/drawing/2010/main" val="0"/>
              </a:ext>
            </a:extLst>
          </a:blip>
          <a:srcRect l="6293" t="7407" r="3655" b="21606"/>
          <a:stretch/>
        </p:blipFill>
        <p:spPr>
          <a:xfrm>
            <a:off x="7891845" y="2143597"/>
            <a:ext cx="3410431" cy="359157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2" name="Afbeelding 11" descr="Afbeelding met cirkel, gootsteen, grond, natuur&#10;&#10;Automatisch gegenereerde beschrijving">
            <a:extLst>
              <a:ext uri="{FF2B5EF4-FFF2-40B4-BE49-F238E27FC236}">
                <a16:creationId xmlns:a16="http://schemas.microsoft.com/office/drawing/2014/main" id="{50270F85-63E2-C360-74CE-D74F67ABBD9E}"/>
              </a:ext>
            </a:extLst>
          </p:cNvPr>
          <p:cNvPicPr>
            <a:picLocks noChangeAspect="1"/>
          </p:cNvPicPr>
          <p:nvPr/>
        </p:nvPicPr>
        <p:blipFill>
          <a:blip r:embed="rId4">
            <a:extLst>
              <a:ext uri="{28A0092B-C50C-407E-A947-70E740481C1C}">
                <a14:useLocalDpi xmlns:a14="http://schemas.microsoft.com/office/drawing/2010/main" val="0"/>
              </a:ext>
            </a:extLst>
          </a:blip>
          <a:srcRect l="7475" t="27655" r="422" b="32344"/>
          <a:stretch/>
        </p:blipFill>
        <p:spPr>
          <a:xfrm>
            <a:off x="5741629" y="3429000"/>
            <a:ext cx="2842341" cy="27432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2993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9584D08C-F666-42E0-3B85-D0B8B5C37FBA}"/>
              </a:ext>
            </a:extLst>
          </p:cNvPr>
          <p:cNvSpPr>
            <a:spLocks noGrp="1"/>
          </p:cNvSpPr>
          <p:nvPr>
            <p:ph sz="quarter" idx="10"/>
          </p:nvPr>
        </p:nvSpPr>
        <p:spPr/>
        <p:txBody>
          <a:bodyPr>
            <a:normAutofit/>
          </a:bodyPr>
          <a:lstStyle/>
          <a:p>
            <a:r>
              <a:rPr lang="en-US" dirty="0"/>
              <a:t>The disks do still stick firmly after prolonged submersion</a:t>
            </a:r>
            <a:endParaRPr lang="en-BE" dirty="0"/>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dirty="0"/>
              <a:t>Observations</a:t>
            </a:r>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pic>
        <p:nvPicPr>
          <p:cNvPr id="8" name="Afbeelding 7" descr="Afbeelding met cirkel, grijs, grond, sneeuw&#10;&#10;Automatisch gegenereerde beschrijving">
            <a:extLst>
              <a:ext uri="{FF2B5EF4-FFF2-40B4-BE49-F238E27FC236}">
                <a16:creationId xmlns:a16="http://schemas.microsoft.com/office/drawing/2014/main" id="{C7EA0073-C1D6-951D-8679-558FDB9B3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734" y="2550239"/>
            <a:ext cx="3289580" cy="27782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683460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inhoud 7">
            <a:extLst>
              <a:ext uri="{FF2B5EF4-FFF2-40B4-BE49-F238E27FC236}">
                <a16:creationId xmlns:a16="http://schemas.microsoft.com/office/drawing/2014/main" id="{6AE41F10-EE08-D614-5781-5DE749E77D4B}"/>
              </a:ext>
            </a:extLst>
          </p:cNvPr>
          <p:cNvSpPr>
            <a:spLocks noGrp="1"/>
          </p:cNvSpPr>
          <p:nvPr>
            <p:ph sz="quarter" idx="11"/>
          </p:nvPr>
        </p:nvSpPr>
        <p:spPr/>
        <p:txBody>
          <a:bodyPr/>
          <a:lstStyle/>
          <a:p>
            <a:r>
              <a:rPr lang="en-GB" dirty="0"/>
              <a:t>Each type its own spectrum</a:t>
            </a:r>
          </a:p>
        </p:txBody>
      </p:sp>
      <p:sp>
        <p:nvSpPr>
          <p:cNvPr id="5" name="Titel 4">
            <a:extLst>
              <a:ext uri="{FF2B5EF4-FFF2-40B4-BE49-F238E27FC236}">
                <a16:creationId xmlns:a16="http://schemas.microsoft.com/office/drawing/2014/main" id="{1B8E0F18-8B88-E728-F9C2-7C655B612C3D}"/>
              </a:ext>
            </a:extLst>
          </p:cNvPr>
          <p:cNvSpPr>
            <a:spLocks noGrp="1"/>
          </p:cNvSpPr>
          <p:nvPr>
            <p:ph type="title"/>
          </p:nvPr>
        </p:nvSpPr>
        <p:spPr/>
        <p:txBody>
          <a:bodyPr/>
          <a:lstStyle/>
          <a:p>
            <a:r>
              <a:rPr lang="en-GB" dirty="0"/>
              <a:t>Chlorophyll – Absorption Spectra</a:t>
            </a:r>
          </a:p>
        </p:txBody>
      </p:sp>
      <p:sp>
        <p:nvSpPr>
          <p:cNvPr id="10" name="Tijdelijke aanduiding voor datum 9">
            <a:extLst>
              <a:ext uri="{FF2B5EF4-FFF2-40B4-BE49-F238E27FC236}">
                <a16:creationId xmlns:a16="http://schemas.microsoft.com/office/drawing/2014/main" id="{82A45E47-13DB-0569-EE62-56E44FE33799}"/>
              </a:ext>
            </a:extLst>
          </p:cNvPr>
          <p:cNvSpPr>
            <a:spLocks noGrp="1"/>
          </p:cNvSpPr>
          <p:nvPr>
            <p:ph type="dt" sz="half" idx="2"/>
          </p:nvPr>
        </p:nvSpPr>
        <p:spPr>
          <a:xfrm>
            <a:off x="-231841" y="6307710"/>
            <a:ext cx="2743200" cy="365125"/>
          </a:xfrm>
        </p:spPr>
        <p:txBody>
          <a:bodyPr/>
          <a:lstStyle/>
          <a:p>
            <a:fld id="{8624847C-D3AC-4A21-B3EC-786B1B7763F1}"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E205525E-98A0-C3A5-DEC5-6603431AB169}"/>
              </a:ext>
            </a:extLst>
          </p:cNvPr>
          <p:cNvSpPr>
            <a:spLocks noGrp="1"/>
          </p:cNvSpPr>
          <p:nvPr>
            <p:ph type="ftr" sz="quarter" idx="3"/>
          </p:nvPr>
        </p:nvSpPr>
        <p:spPr>
          <a:xfrm>
            <a:off x="6637433" y="6307710"/>
            <a:ext cx="4029024" cy="360000"/>
          </a:xfrm>
        </p:spPr>
        <p:txBody>
          <a:bodyPr/>
          <a:lstStyle/>
          <a:p>
            <a:endParaRPr lang="en-GB" dirty="0"/>
          </a:p>
        </p:txBody>
      </p:sp>
      <p:sp>
        <p:nvSpPr>
          <p:cNvPr id="9" name="Tijdelijke aanduiding voor dianummer 8">
            <a:extLst>
              <a:ext uri="{FF2B5EF4-FFF2-40B4-BE49-F238E27FC236}">
                <a16:creationId xmlns:a16="http://schemas.microsoft.com/office/drawing/2014/main" id="{B9ACC1F5-2269-C0DD-264B-C81D15BA6BC6}"/>
              </a:ext>
            </a:extLst>
          </p:cNvPr>
          <p:cNvSpPr>
            <a:spLocks noGrp="1"/>
          </p:cNvSpPr>
          <p:nvPr>
            <p:ph type="sldNum" sz="quarter" idx="4"/>
          </p:nvPr>
        </p:nvSpPr>
        <p:spPr>
          <a:xfrm>
            <a:off x="11032276" y="6307710"/>
            <a:ext cx="540000" cy="360000"/>
          </a:xfrm>
        </p:spPr>
        <p:txBody>
          <a:bodyPr/>
          <a:lstStyle/>
          <a:p>
            <a:endParaRPr lang="en-GB" dirty="0"/>
          </a:p>
        </p:txBody>
      </p:sp>
      <p:pic>
        <p:nvPicPr>
          <p:cNvPr id="2052" name="Picture 4">
            <a:extLst>
              <a:ext uri="{FF2B5EF4-FFF2-40B4-BE49-F238E27FC236}">
                <a16:creationId xmlns:a16="http://schemas.microsoft.com/office/drawing/2014/main" id="{6ED92196-1A3C-D35A-DAEF-B28BAB48FDDC}"/>
              </a:ext>
              <a:ext uri="{C183D7F6-B498-43B3-948B-1728B52AA6E4}">
                <adec:decorative xmlns:adec="http://schemas.microsoft.com/office/drawing/2017/decorative" val="0"/>
              </a:ext>
            </a:extLst>
          </p:cNvPr>
          <p:cNvPicPr>
            <a:picLocks noGrp="1" noChangeAspect="1" noChangeArrowheads="1"/>
          </p:cNvPicPr>
          <p:nvPr>
            <p:ph type="pic" sz="quarter" idx="10"/>
          </p:nvPr>
        </p:nvPicPr>
        <p:blipFill>
          <a:blip r:embed="rId3">
            <a:extLst>
              <a:ext uri="{96DAC541-7B7A-43D3-8B79-37D633B846F1}">
                <asvg:svgBlip xmlns:asvg="http://schemas.microsoft.com/office/drawing/2016/SVG/main" r:embed="rId4"/>
              </a:ext>
            </a:extLst>
          </a:blip>
          <a:srcRect l="4761" r="4761"/>
          <a:stretch/>
        </p:blipFill>
        <p:spPr bwMode="auto">
          <a:xfrm>
            <a:off x="263526" y="185165"/>
            <a:ext cx="4960407" cy="548239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40AD8005-BD5B-1038-9A88-A5D27221D60C}"/>
              </a:ext>
            </a:extLst>
          </p:cNvPr>
          <p:cNvSpPr txBox="1"/>
          <p:nvPr/>
        </p:nvSpPr>
        <p:spPr>
          <a:xfrm>
            <a:off x="263526" y="5483007"/>
            <a:ext cx="4960407" cy="307777"/>
          </a:xfrm>
          <a:prstGeom prst="rect">
            <a:avLst/>
          </a:prstGeom>
          <a:noFill/>
        </p:spPr>
        <p:txBody>
          <a:bodyPr wrap="square" rtlCol="0">
            <a:spAutoFit/>
          </a:bodyPr>
          <a:lstStyle/>
          <a:p>
            <a:pPr algn="ctr"/>
            <a:r>
              <a:rPr lang="en-GB" sz="1400" dirty="0">
                <a:solidFill>
                  <a:schemeClr val="bg1">
                    <a:lumMod val="50000"/>
                  </a:schemeClr>
                </a:solidFill>
              </a:rPr>
              <a:t> Author: Daniele </a:t>
            </a:r>
            <a:r>
              <a:rPr lang="en-GB" sz="1400" dirty="0" err="1">
                <a:solidFill>
                  <a:schemeClr val="bg1">
                    <a:lumMod val="50000"/>
                  </a:schemeClr>
                </a:solidFill>
              </a:rPr>
              <a:t>Pugliesi</a:t>
            </a:r>
            <a:r>
              <a:rPr lang="en-GB" sz="1400" dirty="0">
                <a:solidFill>
                  <a:schemeClr val="bg1">
                    <a:lumMod val="50000"/>
                  </a:schemeClr>
                </a:solidFill>
              </a:rPr>
              <a:t>. Source: Wikimedia Commons</a:t>
            </a:r>
            <a:endParaRPr lang="en-BE" sz="1400" dirty="0">
              <a:solidFill>
                <a:schemeClr val="bg1">
                  <a:lumMod val="50000"/>
                </a:schemeClr>
              </a:solidFill>
            </a:endParaRPr>
          </a:p>
        </p:txBody>
      </p:sp>
    </p:spTree>
    <p:extLst>
      <p:ext uri="{BB962C8B-B14F-4D97-AF65-F5344CB8AC3E}">
        <p14:creationId xmlns:p14="http://schemas.microsoft.com/office/powerpoint/2010/main" val="2474492532"/>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1" y="530225"/>
            <a:ext cx="7077980" cy="1325563"/>
          </a:xfrm>
        </p:spPr>
        <p:txBody>
          <a:bodyPr anchor="ctr">
            <a:normAutofit/>
          </a:bodyPr>
          <a:lstStyle/>
          <a:p>
            <a:r>
              <a:rPr lang="en-GB" dirty="0"/>
              <a:t>Conclusion</a:t>
            </a:r>
          </a:p>
        </p:txBody>
      </p:sp>
      <p:sp>
        <p:nvSpPr>
          <p:cNvPr id="16" name="Date Placeholder 2">
            <a:extLst>
              <a:ext uri="{FF2B5EF4-FFF2-40B4-BE49-F238E27FC236}">
                <a16:creationId xmlns:a16="http://schemas.microsoft.com/office/drawing/2014/main" id="{3B7666F1-B859-60E5-846C-CF7880099BDC}"/>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pic>
        <p:nvPicPr>
          <p:cNvPr id="3" name="Tijdelijke aanduiding voor inhoud 2" descr="Afbeelding met voedsel, overdekt&#10;&#10;Automatisch gegenereerde beschrijving">
            <a:extLst>
              <a:ext uri="{FF2B5EF4-FFF2-40B4-BE49-F238E27FC236}">
                <a16:creationId xmlns:a16="http://schemas.microsoft.com/office/drawing/2014/main" id="{966C9CAE-6F85-2F06-72E8-68174C0713C7}"/>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6816725" y="2298776"/>
            <a:ext cx="4751388" cy="3554260"/>
          </a:xfrm>
        </p:spPr>
      </p:pic>
      <p:sp>
        <p:nvSpPr>
          <p:cNvPr id="6" name="Tijdelijke aanduiding voor inhoud 5">
            <a:extLst>
              <a:ext uri="{FF2B5EF4-FFF2-40B4-BE49-F238E27FC236}">
                <a16:creationId xmlns:a16="http://schemas.microsoft.com/office/drawing/2014/main" id="{9584D08C-F666-42E0-3B85-D0B8B5C37FBA}"/>
              </a:ext>
            </a:extLst>
          </p:cNvPr>
          <p:cNvSpPr>
            <a:spLocks noGrp="1"/>
          </p:cNvSpPr>
          <p:nvPr>
            <p:ph sz="quarter" idx="11"/>
          </p:nvPr>
        </p:nvSpPr>
        <p:spPr>
          <a:xfrm>
            <a:off x="636189" y="2024064"/>
            <a:ext cx="5794373" cy="4101792"/>
          </a:xfrm>
        </p:spPr>
        <p:txBody>
          <a:bodyPr>
            <a:normAutofit/>
          </a:bodyPr>
          <a:lstStyle/>
          <a:p>
            <a:r>
              <a:rPr lang="en-US" dirty="0"/>
              <a:t>While promising on paper</a:t>
            </a:r>
          </a:p>
          <a:p>
            <a:r>
              <a:rPr lang="en-US" dirty="0"/>
              <a:t>Not practical</a:t>
            </a:r>
          </a:p>
          <a:p>
            <a:r>
              <a:rPr lang="en-US" dirty="0"/>
              <a:t>Also is WGK3 which needs investigation</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Tree>
    <p:extLst>
      <p:ext uri="{BB962C8B-B14F-4D97-AF65-F5344CB8AC3E}">
        <p14:creationId xmlns:p14="http://schemas.microsoft.com/office/powerpoint/2010/main" val="2773234517"/>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1" y="530225"/>
            <a:ext cx="7077980" cy="1325563"/>
          </a:xfrm>
        </p:spPr>
        <p:txBody>
          <a:bodyPr anchor="ctr">
            <a:normAutofit/>
          </a:bodyPr>
          <a:lstStyle/>
          <a:p>
            <a:r>
              <a:rPr lang="en-GB" dirty="0"/>
              <a:t>Conclusion</a:t>
            </a:r>
          </a:p>
        </p:txBody>
      </p:sp>
      <p:sp>
        <p:nvSpPr>
          <p:cNvPr id="16" name="Date Placeholder 2">
            <a:extLst>
              <a:ext uri="{FF2B5EF4-FFF2-40B4-BE49-F238E27FC236}">
                <a16:creationId xmlns:a16="http://schemas.microsoft.com/office/drawing/2014/main" id="{3B7666F1-B859-60E5-846C-CF7880099BDC}"/>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pic>
        <p:nvPicPr>
          <p:cNvPr id="3" name="Tijdelijke aanduiding voor inhoud 2" descr="Afbeelding met voedsel, overdekt&#10;&#10;Automatisch gegenereerde beschrijving">
            <a:extLst>
              <a:ext uri="{FF2B5EF4-FFF2-40B4-BE49-F238E27FC236}">
                <a16:creationId xmlns:a16="http://schemas.microsoft.com/office/drawing/2014/main" id="{966C9CAE-6F85-2F06-72E8-68174C0713C7}"/>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6816725" y="2298776"/>
            <a:ext cx="4751388" cy="3554260"/>
          </a:xfrm>
        </p:spPr>
      </p:pic>
      <p:sp>
        <p:nvSpPr>
          <p:cNvPr id="6" name="Tijdelijke aanduiding voor inhoud 5">
            <a:extLst>
              <a:ext uri="{FF2B5EF4-FFF2-40B4-BE49-F238E27FC236}">
                <a16:creationId xmlns:a16="http://schemas.microsoft.com/office/drawing/2014/main" id="{9584D08C-F666-42E0-3B85-D0B8B5C37FBA}"/>
              </a:ext>
            </a:extLst>
          </p:cNvPr>
          <p:cNvSpPr>
            <a:spLocks noGrp="1"/>
          </p:cNvSpPr>
          <p:nvPr>
            <p:ph sz="quarter" idx="11"/>
          </p:nvPr>
        </p:nvSpPr>
        <p:spPr>
          <a:xfrm>
            <a:off x="636189" y="2024064"/>
            <a:ext cx="5794373" cy="4101792"/>
          </a:xfrm>
        </p:spPr>
        <p:txBody>
          <a:bodyPr>
            <a:normAutofit/>
          </a:bodyPr>
          <a:lstStyle/>
          <a:p>
            <a:r>
              <a:rPr lang="en-US" dirty="0"/>
              <a:t>While promising on paper</a:t>
            </a:r>
          </a:p>
          <a:p>
            <a:r>
              <a:rPr lang="en-US" dirty="0"/>
              <a:t>Not practical</a:t>
            </a:r>
          </a:p>
          <a:p>
            <a:r>
              <a:rPr lang="en-US" dirty="0"/>
              <a:t>Also is WGK3 which needs investigation</a:t>
            </a:r>
          </a:p>
          <a:p>
            <a:endParaRPr lang="en-US" dirty="0"/>
          </a:p>
          <a:p>
            <a:r>
              <a:rPr lang="en-US" dirty="0"/>
              <a:t>Alternative?</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Tree>
    <p:extLst>
      <p:ext uri="{BB962C8B-B14F-4D97-AF65-F5344CB8AC3E}">
        <p14:creationId xmlns:p14="http://schemas.microsoft.com/office/powerpoint/2010/main" val="199974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301" y="530225"/>
            <a:ext cx="7077980" cy="1325563"/>
          </a:xfrm>
        </p:spPr>
        <p:txBody>
          <a:bodyPr anchor="ctr">
            <a:normAutofit/>
          </a:bodyPr>
          <a:lstStyle/>
          <a:p>
            <a:r>
              <a:rPr lang="en-GB" dirty="0"/>
              <a:t>Conclusion</a:t>
            </a:r>
          </a:p>
        </p:txBody>
      </p:sp>
      <p:sp>
        <p:nvSpPr>
          <p:cNvPr id="16" name="Date Placeholder 2">
            <a:extLst>
              <a:ext uri="{FF2B5EF4-FFF2-40B4-BE49-F238E27FC236}">
                <a16:creationId xmlns:a16="http://schemas.microsoft.com/office/drawing/2014/main" id="{3B7666F1-B859-60E5-846C-CF7880099BDC}"/>
              </a:ext>
            </a:extLst>
          </p:cNvPr>
          <p:cNvSpPr>
            <a:spLocks noGrp="1"/>
          </p:cNvSpPr>
          <p:nvPr>
            <p:ph type="dt" sz="half" idx="2"/>
          </p:nvPr>
        </p:nvSpPr>
        <p:spPr>
          <a:xfrm>
            <a:off x="-231841" y="6307710"/>
            <a:ext cx="2743200" cy="365125"/>
          </a:xfrm>
        </p:spPr>
        <p:txBody>
          <a:bodyPr/>
          <a:lstStyle/>
          <a:p>
            <a:pPr>
              <a:spcAft>
                <a:spcPts val="600"/>
              </a:spcAft>
            </a:pPr>
            <a:fld id="{122A0081-1EA5-4D46-81C3-DED78F5F6EAD}" type="datetime1">
              <a:rPr lang="en-GB" smtClean="0"/>
              <a:pPr>
                <a:spcAft>
                  <a:spcPts val="600"/>
                </a:spcAft>
              </a:pPr>
              <a:t>06/09/2024</a:t>
            </a:fld>
            <a:endParaRPr lang="en-GB"/>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nchor="ctr">
            <a:normAutofit/>
          </a:bodyPr>
          <a:lstStyle/>
          <a:p>
            <a:pPr>
              <a:spcAft>
                <a:spcPts val="600"/>
              </a:spcAft>
            </a:pPr>
            <a:r>
              <a:rPr lang="en-GB" dirty="0"/>
              <a:t>Slide template VUB</a:t>
            </a:r>
            <a:endParaRPr lang="en-GB"/>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nchor="ctr">
            <a:normAutofit/>
          </a:bodyPr>
          <a:lstStyle/>
          <a:p>
            <a:pPr>
              <a:spcAft>
                <a:spcPts val="600"/>
              </a:spcAft>
            </a:pPr>
            <a:r>
              <a:rPr lang="en-GB"/>
              <a:t>5</a:t>
            </a:r>
          </a:p>
        </p:txBody>
      </p:sp>
      <p:pic>
        <p:nvPicPr>
          <p:cNvPr id="3" name="Tijdelijke aanduiding voor inhoud 2" descr="Afbeelding met voedsel, overdekt&#10;&#10;Automatisch gegenereerde beschrijving">
            <a:extLst>
              <a:ext uri="{FF2B5EF4-FFF2-40B4-BE49-F238E27FC236}">
                <a16:creationId xmlns:a16="http://schemas.microsoft.com/office/drawing/2014/main" id="{966C9CAE-6F85-2F06-72E8-68174C0713C7}"/>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6816725" y="2298776"/>
            <a:ext cx="4751388" cy="3554260"/>
          </a:xfrm>
        </p:spPr>
      </p:pic>
      <p:sp>
        <p:nvSpPr>
          <p:cNvPr id="6" name="Tijdelijke aanduiding voor inhoud 5">
            <a:extLst>
              <a:ext uri="{FF2B5EF4-FFF2-40B4-BE49-F238E27FC236}">
                <a16:creationId xmlns:a16="http://schemas.microsoft.com/office/drawing/2014/main" id="{9584D08C-F666-42E0-3B85-D0B8B5C37FBA}"/>
              </a:ext>
            </a:extLst>
          </p:cNvPr>
          <p:cNvSpPr>
            <a:spLocks noGrp="1"/>
          </p:cNvSpPr>
          <p:nvPr>
            <p:ph sz="quarter" idx="11"/>
          </p:nvPr>
        </p:nvSpPr>
        <p:spPr>
          <a:xfrm>
            <a:off x="636189" y="2024064"/>
            <a:ext cx="5794373" cy="4101792"/>
          </a:xfrm>
        </p:spPr>
        <p:txBody>
          <a:bodyPr>
            <a:normAutofit/>
          </a:bodyPr>
          <a:lstStyle/>
          <a:p>
            <a:r>
              <a:rPr lang="en-US" dirty="0"/>
              <a:t>While promising on paper</a:t>
            </a:r>
          </a:p>
          <a:p>
            <a:r>
              <a:rPr lang="en-US" dirty="0"/>
              <a:t>Not practical</a:t>
            </a:r>
          </a:p>
          <a:p>
            <a:r>
              <a:rPr lang="en-US" dirty="0"/>
              <a:t>Also is WGK3 which needs investigation</a:t>
            </a:r>
          </a:p>
          <a:p>
            <a:endParaRPr lang="en-US" dirty="0"/>
          </a:p>
          <a:p>
            <a:r>
              <a:rPr lang="en-US" dirty="0"/>
              <a:t>Alternative?</a:t>
            </a:r>
          </a:p>
          <a:p>
            <a:r>
              <a:rPr lang="de-DE" dirty="0" err="1"/>
              <a:t>Tris</a:t>
            </a:r>
            <a:r>
              <a:rPr lang="de-DE" dirty="0"/>
              <a:t>(4,7-diphenyl-1,10- </a:t>
            </a:r>
            <a:r>
              <a:rPr lang="de-DE" dirty="0" err="1"/>
              <a:t>phenanthroline</a:t>
            </a:r>
            <a:r>
              <a:rPr lang="de-DE" dirty="0"/>
              <a:t>) Ruthenium(II) Chlorid</a:t>
            </a:r>
            <a:r>
              <a:rPr lang="en-US" dirty="0"/>
              <a:t>e</a:t>
            </a:r>
          </a:p>
          <a:p>
            <a:pPr lvl="1"/>
            <a:r>
              <a:rPr lang="en-US" dirty="0"/>
              <a:t>Not soluble in water</a:t>
            </a:r>
          </a:p>
          <a:p>
            <a:pPr lvl="1"/>
            <a:r>
              <a:rPr lang="en-US" dirty="0"/>
              <a:t>Is soluble in alcohol and dimethylformamide</a:t>
            </a:r>
          </a:p>
        </p:txBody>
      </p:sp>
      <p:sp>
        <p:nvSpPr>
          <p:cNvPr id="11" name="Tijdelijke aanduiding voor datum 10" hidden="1">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pPr>
              <a:spcAft>
                <a:spcPts val="600"/>
              </a:spcAft>
            </a:pPr>
            <a:fld id="{5BD3EA33-5854-486B-9DA1-0E5E18796B1D}" type="datetime1">
              <a:rPr lang="en-GB" smtClean="0"/>
              <a:pPr>
                <a:spcAft>
                  <a:spcPts val="600"/>
                </a:spcAft>
              </a:pPr>
              <a:t>06/09/2024</a:t>
            </a:fld>
            <a:endParaRPr lang="en-GB"/>
          </a:p>
        </p:txBody>
      </p:sp>
    </p:spTree>
    <p:extLst>
      <p:ext uri="{BB962C8B-B14F-4D97-AF65-F5344CB8AC3E}">
        <p14:creationId xmlns:p14="http://schemas.microsoft.com/office/powerpoint/2010/main" val="116119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afbeelding 8" descr="Afbeelding met gebouw, steen, kolom, zuilengang&#10;&#10;Automatisch gegenereerde beschrijving">
            <a:extLst>
              <a:ext uri="{FF2B5EF4-FFF2-40B4-BE49-F238E27FC236}">
                <a16:creationId xmlns:a16="http://schemas.microsoft.com/office/drawing/2014/main" id="{C4CCC91A-8F36-52E5-4638-BFC86242928F}"/>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6904" r="16904"/>
          <a:stretch/>
        </p:blipFill>
        <p:spPr>
          <a:xfrm>
            <a:off x="6096000" y="0"/>
            <a:ext cx="6096000" cy="6139066"/>
          </a:xfrm>
        </p:spPr>
      </p:pic>
      <p:sp>
        <p:nvSpPr>
          <p:cNvPr id="7" name="Tijdelijke aanduiding voor tekst 6">
            <a:extLst>
              <a:ext uri="{FF2B5EF4-FFF2-40B4-BE49-F238E27FC236}">
                <a16:creationId xmlns:a16="http://schemas.microsoft.com/office/drawing/2014/main" id="{821F19A6-4DDF-E25E-92F2-E4B99D19B484}"/>
              </a:ext>
            </a:extLst>
          </p:cNvPr>
          <p:cNvSpPr>
            <a:spLocks noGrp="1"/>
          </p:cNvSpPr>
          <p:nvPr>
            <p:ph type="body" sz="quarter" idx="12"/>
          </p:nvPr>
        </p:nvSpPr>
        <p:spPr>
          <a:xfrm>
            <a:off x="1608138" y="4559300"/>
            <a:ext cx="4320000" cy="1396369"/>
          </a:xfrm>
        </p:spPr>
        <p:txBody>
          <a:bodyPr>
            <a:normAutofit/>
          </a:bodyPr>
          <a:lstStyle/>
          <a:p>
            <a:endParaRPr lang="en-GB" dirty="0"/>
          </a:p>
        </p:txBody>
      </p:sp>
      <p:sp>
        <p:nvSpPr>
          <p:cNvPr id="5" name="Titel 4">
            <a:extLst>
              <a:ext uri="{FF2B5EF4-FFF2-40B4-BE49-F238E27FC236}">
                <a16:creationId xmlns:a16="http://schemas.microsoft.com/office/drawing/2014/main" id="{AD1BD1EE-57DC-D3F6-E48F-35894D5DA668}"/>
              </a:ext>
            </a:extLst>
          </p:cNvPr>
          <p:cNvSpPr>
            <a:spLocks noGrp="1"/>
          </p:cNvSpPr>
          <p:nvPr>
            <p:ph type="title"/>
          </p:nvPr>
        </p:nvSpPr>
        <p:spPr>
          <a:xfrm>
            <a:off x="1606550" y="774700"/>
            <a:ext cx="4320000" cy="3420000"/>
          </a:xfrm>
        </p:spPr>
        <p:txBody>
          <a:bodyPr>
            <a:normAutofit/>
          </a:bodyPr>
          <a:lstStyle/>
          <a:p>
            <a:r>
              <a:rPr lang="en-GB" dirty="0"/>
              <a:t>Questions</a:t>
            </a:r>
          </a:p>
        </p:txBody>
      </p:sp>
      <p:sp>
        <p:nvSpPr>
          <p:cNvPr id="17" name="Tijdelijke aanduiding voor datum 16">
            <a:extLst>
              <a:ext uri="{FF2B5EF4-FFF2-40B4-BE49-F238E27FC236}">
                <a16:creationId xmlns:a16="http://schemas.microsoft.com/office/drawing/2014/main" id="{BD3D82A4-3F5F-AD54-0F88-54FB4DE41DDF}"/>
              </a:ext>
            </a:extLst>
          </p:cNvPr>
          <p:cNvSpPr>
            <a:spLocks noGrp="1"/>
          </p:cNvSpPr>
          <p:nvPr>
            <p:ph type="dt" sz="half" idx="2"/>
          </p:nvPr>
        </p:nvSpPr>
        <p:spPr>
          <a:xfrm>
            <a:off x="-231841" y="6307710"/>
            <a:ext cx="2743200" cy="365125"/>
          </a:xfrm>
        </p:spPr>
        <p:txBody>
          <a:bodyPr/>
          <a:lstStyle/>
          <a:p>
            <a:fld id="{6D545EE8-A676-432A-8600-49EA891A9F97}" type="datetime1">
              <a:rPr lang="en-GB" smtClean="0"/>
              <a:pPr/>
              <a:t>06/09/2024</a:t>
            </a:fld>
            <a:endParaRPr lang="en-GB" dirty="0"/>
          </a:p>
        </p:txBody>
      </p:sp>
      <p:sp>
        <p:nvSpPr>
          <p:cNvPr id="15" name="Tijdelijke aanduiding voor voettekst 14">
            <a:extLst>
              <a:ext uri="{FF2B5EF4-FFF2-40B4-BE49-F238E27FC236}">
                <a16:creationId xmlns:a16="http://schemas.microsoft.com/office/drawing/2014/main" id="{719DFB45-4511-2434-39C9-0E5EAEB316A7}"/>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6" name="Tijdelijke aanduiding voor dianummer 15">
            <a:extLst>
              <a:ext uri="{FF2B5EF4-FFF2-40B4-BE49-F238E27FC236}">
                <a16:creationId xmlns:a16="http://schemas.microsoft.com/office/drawing/2014/main" id="{B7BCBDD8-2D83-3A97-485B-940B1971CE01}"/>
              </a:ext>
            </a:extLst>
          </p:cNvPr>
          <p:cNvSpPr>
            <a:spLocks noGrp="1"/>
          </p:cNvSpPr>
          <p:nvPr>
            <p:ph type="sldNum" sz="quarter" idx="4"/>
          </p:nvPr>
        </p:nvSpPr>
        <p:spPr>
          <a:xfrm>
            <a:off x="11032276" y="6307710"/>
            <a:ext cx="540000" cy="360000"/>
          </a:xfrm>
        </p:spPr>
        <p:txBody>
          <a:bodyPr/>
          <a:lstStyle/>
          <a:p>
            <a:r>
              <a:rPr lang="en-GB"/>
              <a:t>2</a:t>
            </a:r>
            <a:endParaRPr lang="en-GB" dirty="0"/>
          </a:p>
        </p:txBody>
      </p:sp>
    </p:spTree>
    <p:extLst>
      <p:ext uri="{BB962C8B-B14F-4D97-AF65-F5344CB8AC3E}">
        <p14:creationId xmlns:p14="http://schemas.microsoft.com/office/powerpoint/2010/main" val="1926111351"/>
      </p:ext>
    </p:extLst>
  </p:cSld>
  <p:clrMapOvr>
    <a:masterClrMapping/>
  </p:clrMapOvr>
  <p:transition spd="med">
    <p:cove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94B98AF-BEFD-BAF8-64FC-63F147E5AB07}"/>
              </a:ext>
            </a:extLst>
          </p:cNvPr>
          <p:cNvSpPr>
            <a:spLocks noGrp="1"/>
          </p:cNvSpPr>
          <p:nvPr>
            <p:ph type="title"/>
          </p:nvPr>
        </p:nvSpPr>
        <p:spPr/>
        <p:txBody>
          <a:bodyPr/>
          <a:lstStyle/>
          <a:p>
            <a:endParaRPr lang="en-GB" dirty="0"/>
          </a:p>
        </p:txBody>
      </p:sp>
      <p:sp>
        <p:nvSpPr>
          <p:cNvPr id="14" name="Tijdelijke aanduiding voor datum 13">
            <a:extLst>
              <a:ext uri="{FF2B5EF4-FFF2-40B4-BE49-F238E27FC236}">
                <a16:creationId xmlns:a16="http://schemas.microsoft.com/office/drawing/2014/main" id="{D2542404-16AC-7CF7-C244-2AA67D620E5A}"/>
              </a:ext>
            </a:extLst>
          </p:cNvPr>
          <p:cNvSpPr>
            <a:spLocks noGrp="1"/>
          </p:cNvSpPr>
          <p:nvPr>
            <p:ph type="dt" sz="half" idx="2"/>
          </p:nvPr>
        </p:nvSpPr>
        <p:spPr>
          <a:xfrm>
            <a:off x="-231841" y="6307710"/>
            <a:ext cx="2743200" cy="365125"/>
          </a:xfrm>
        </p:spPr>
        <p:txBody>
          <a:bodyPr/>
          <a:lstStyle/>
          <a:p>
            <a:fld id="{4383F5EE-C227-41C4-B2FF-DF1902E9F8F0}" type="datetime1">
              <a:rPr lang="en-GB" smtClean="0"/>
              <a:pPr/>
              <a:t>06/09/2024</a:t>
            </a:fld>
            <a:endParaRPr lang="en-GB" dirty="0"/>
          </a:p>
        </p:txBody>
      </p:sp>
      <p:sp>
        <p:nvSpPr>
          <p:cNvPr id="12" name="Tijdelijke aanduiding voor voettekst 11">
            <a:extLst>
              <a:ext uri="{FF2B5EF4-FFF2-40B4-BE49-F238E27FC236}">
                <a16:creationId xmlns:a16="http://schemas.microsoft.com/office/drawing/2014/main" id="{84885F29-D9E2-671C-8485-74FC360E2457}"/>
              </a:ext>
            </a:extLst>
          </p:cNvPr>
          <p:cNvSpPr>
            <a:spLocks noGrp="1"/>
          </p:cNvSpPr>
          <p:nvPr>
            <p:ph type="ftr" sz="quarter" idx="3"/>
          </p:nvPr>
        </p:nvSpPr>
        <p:spPr>
          <a:xfrm>
            <a:off x="6637433" y="6307710"/>
            <a:ext cx="4029024" cy="360000"/>
          </a:xfrm>
        </p:spPr>
        <p:txBody>
          <a:bodyPr/>
          <a:lstStyle/>
          <a:p>
            <a:endParaRPr lang="en-GB" dirty="0"/>
          </a:p>
        </p:txBody>
      </p:sp>
      <p:sp>
        <p:nvSpPr>
          <p:cNvPr id="13" name="Tijdelijke aanduiding voor dianummer 12">
            <a:extLst>
              <a:ext uri="{FF2B5EF4-FFF2-40B4-BE49-F238E27FC236}">
                <a16:creationId xmlns:a16="http://schemas.microsoft.com/office/drawing/2014/main" id="{6E45CD9F-866D-9EDB-0184-246F193D52DF}"/>
              </a:ext>
            </a:extLst>
          </p:cNvPr>
          <p:cNvSpPr>
            <a:spLocks noGrp="1"/>
          </p:cNvSpPr>
          <p:nvPr>
            <p:ph type="sldNum" sz="quarter" idx="4"/>
          </p:nvPr>
        </p:nvSpPr>
        <p:spPr>
          <a:xfrm>
            <a:off x="11032276" y="6307710"/>
            <a:ext cx="540000" cy="360000"/>
          </a:xfrm>
        </p:spPr>
        <p:txBody>
          <a:bodyPr/>
          <a:lstStyle/>
          <a:p>
            <a:endParaRPr lang="en-GB" dirty="0"/>
          </a:p>
        </p:txBody>
      </p:sp>
      <p:sp>
        <p:nvSpPr>
          <p:cNvPr id="15" name="Tijdelijke aanduiding voor afbeelding 14">
            <a:extLst>
              <a:ext uri="{FF2B5EF4-FFF2-40B4-BE49-F238E27FC236}">
                <a16:creationId xmlns:a16="http://schemas.microsoft.com/office/drawing/2014/main" id="{8CAB6FFC-07E6-026D-ED7F-AE4391213153}"/>
              </a:ext>
            </a:extLst>
          </p:cNvPr>
          <p:cNvSpPr>
            <a:spLocks noGrp="1"/>
          </p:cNvSpPr>
          <p:nvPr>
            <p:ph type="pic" sz="quarter" idx="24"/>
          </p:nvPr>
        </p:nvSpPr>
        <p:spPr/>
        <p:txBody>
          <a:bodyPr/>
          <a:lstStyle/>
          <a:p>
            <a:endParaRPr lang="en-GB" dirty="0"/>
          </a:p>
        </p:txBody>
      </p:sp>
      <p:sp>
        <p:nvSpPr>
          <p:cNvPr id="16" name="Tijdelijke aanduiding voor tekst 15">
            <a:extLst>
              <a:ext uri="{FF2B5EF4-FFF2-40B4-BE49-F238E27FC236}">
                <a16:creationId xmlns:a16="http://schemas.microsoft.com/office/drawing/2014/main" id="{B3C52C5E-69B7-E66D-64AA-4039CCC2AC73}"/>
              </a:ext>
            </a:extLst>
          </p:cNvPr>
          <p:cNvSpPr>
            <a:spLocks noGrp="1"/>
          </p:cNvSpPr>
          <p:nvPr>
            <p:ph type="body" sz="quarter" idx="25"/>
          </p:nvPr>
        </p:nvSpPr>
        <p:spPr/>
        <p:txBody>
          <a:bodyPr/>
          <a:lstStyle/>
          <a:p>
            <a:endParaRPr lang="en-GB" dirty="0"/>
          </a:p>
        </p:txBody>
      </p:sp>
      <p:sp>
        <p:nvSpPr>
          <p:cNvPr id="10" name="Tijdelijke aanduiding voor afbeelding 9">
            <a:extLst>
              <a:ext uri="{FF2B5EF4-FFF2-40B4-BE49-F238E27FC236}">
                <a16:creationId xmlns:a16="http://schemas.microsoft.com/office/drawing/2014/main" id="{E2F440B4-3F2C-1C7E-C9D2-A9A196F6D77B}"/>
              </a:ext>
            </a:extLst>
          </p:cNvPr>
          <p:cNvSpPr>
            <a:spLocks noGrp="1"/>
          </p:cNvSpPr>
          <p:nvPr>
            <p:ph type="pic" sz="quarter" idx="22"/>
          </p:nvPr>
        </p:nvSpPr>
        <p:spPr/>
        <p:txBody>
          <a:bodyPr/>
          <a:lstStyle/>
          <a:p>
            <a:endParaRPr lang="en-GB" dirty="0"/>
          </a:p>
        </p:txBody>
      </p:sp>
      <p:sp>
        <p:nvSpPr>
          <p:cNvPr id="11" name="Tijdelijke aanduiding voor tekst 10">
            <a:extLst>
              <a:ext uri="{FF2B5EF4-FFF2-40B4-BE49-F238E27FC236}">
                <a16:creationId xmlns:a16="http://schemas.microsoft.com/office/drawing/2014/main" id="{D4E73564-4D16-92CD-0083-9D72B1B86491}"/>
              </a:ext>
            </a:extLst>
          </p:cNvPr>
          <p:cNvSpPr>
            <a:spLocks noGrp="1"/>
          </p:cNvSpPr>
          <p:nvPr>
            <p:ph type="body" sz="quarter" idx="23"/>
          </p:nvPr>
        </p:nvSpPr>
        <p:spPr/>
        <p:txBody>
          <a:bodyPr/>
          <a:lstStyle/>
          <a:p>
            <a:endParaRPr lang="en-GB" dirty="0"/>
          </a:p>
        </p:txBody>
      </p:sp>
      <p:sp>
        <p:nvSpPr>
          <p:cNvPr id="8" name="Tijdelijke aanduiding voor afbeelding 7">
            <a:extLst>
              <a:ext uri="{FF2B5EF4-FFF2-40B4-BE49-F238E27FC236}">
                <a16:creationId xmlns:a16="http://schemas.microsoft.com/office/drawing/2014/main" id="{1D79198F-F192-2F74-E020-5A5368759238}"/>
              </a:ext>
            </a:extLst>
          </p:cNvPr>
          <p:cNvSpPr>
            <a:spLocks noGrp="1"/>
          </p:cNvSpPr>
          <p:nvPr>
            <p:ph type="pic" sz="quarter" idx="20"/>
          </p:nvPr>
        </p:nvSpPr>
        <p:spPr/>
        <p:txBody>
          <a:bodyPr/>
          <a:lstStyle/>
          <a:p>
            <a:endParaRPr lang="en-GB" dirty="0"/>
          </a:p>
        </p:txBody>
      </p:sp>
      <p:sp>
        <p:nvSpPr>
          <p:cNvPr id="9" name="Tijdelijke aanduiding voor tekst 8">
            <a:extLst>
              <a:ext uri="{FF2B5EF4-FFF2-40B4-BE49-F238E27FC236}">
                <a16:creationId xmlns:a16="http://schemas.microsoft.com/office/drawing/2014/main" id="{D92E423B-78BA-FAD8-ACBD-4AE5B455578A}"/>
              </a:ext>
            </a:extLst>
          </p:cNvPr>
          <p:cNvSpPr>
            <a:spLocks noGrp="1"/>
          </p:cNvSpPr>
          <p:nvPr>
            <p:ph type="body" sz="quarter" idx="21"/>
          </p:nvPr>
        </p:nvSpPr>
        <p:spPr/>
        <p:txBody>
          <a:bodyPr/>
          <a:lstStyle/>
          <a:p>
            <a:endParaRPr lang="en-GB" dirty="0"/>
          </a:p>
        </p:txBody>
      </p:sp>
      <p:sp>
        <p:nvSpPr>
          <p:cNvPr id="6" name="Tijdelijke aanduiding voor afbeelding 5">
            <a:extLst>
              <a:ext uri="{FF2B5EF4-FFF2-40B4-BE49-F238E27FC236}">
                <a16:creationId xmlns:a16="http://schemas.microsoft.com/office/drawing/2014/main" id="{6D8846E0-A474-EB6B-D182-12BE997BEA33}"/>
              </a:ext>
            </a:extLst>
          </p:cNvPr>
          <p:cNvSpPr>
            <a:spLocks noGrp="1"/>
          </p:cNvSpPr>
          <p:nvPr>
            <p:ph type="pic" sz="quarter" idx="18"/>
          </p:nvPr>
        </p:nvSpPr>
        <p:spPr/>
        <p:txBody>
          <a:bodyPr/>
          <a:lstStyle/>
          <a:p>
            <a:endParaRPr lang="en-GB" dirty="0"/>
          </a:p>
        </p:txBody>
      </p:sp>
      <p:sp>
        <p:nvSpPr>
          <p:cNvPr id="7" name="Tijdelijke aanduiding voor tekst 6">
            <a:extLst>
              <a:ext uri="{FF2B5EF4-FFF2-40B4-BE49-F238E27FC236}">
                <a16:creationId xmlns:a16="http://schemas.microsoft.com/office/drawing/2014/main" id="{5335DA49-D2F7-9BB4-34E3-B7C3E8836B97}"/>
              </a:ext>
            </a:extLst>
          </p:cNvPr>
          <p:cNvSpPr>
            <a:spLocks noGrp="1"/>
          </p:cNvSpPr>
          <p:nvPr>
            <p:ph type="body" sz="quarter" idx="19"/>
          </p:nvPr>
        </p:nvSpPr>
        <p:spPr/>
        <p:txBody>
          <a:bodyPr/>
          <a:lstStyle/>
          <a:p>
            <a:endParaRPr lang="en-GB" dirty="0"/>
          </a:p>
        </p:txBody>
      </p:sp>
    </p:spTree>
    <p:extLst>
      <p:ext uri="{BB962C8B-B14F-4D97-AF65-F5344CB8AC3E}">
        <p14:creationId xmlns:p14="http://schemas.microsoft.com/office/powerpoint/2010/main" val="1727737367"/>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Tijdelijke aanduiding voor afbeelding 12" descr="Afbeelding met gebouw, steen, kolom, zuilengang&#10;&#10;Automatisch gegenereerde beschrijving">
            <a:extLst>
              <a:ext uri="{FF2B5EF4-FFF2-40B4-BE49-F238E27FC236}">
                <a16:creationId xmlns:a16="http://schemas.microsoft.com/office/drawing/2014/main" id="{AECE4192-503D-1332-140F-9BED2249199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0488" b="20488"/>
          <a:stretch/>
        </p:blipFill>
        <p:spPr>
          <a:xfrm>
            <a:off x="0" y="0"/>
            <a:ext cx="12192000" cy="4797425"/>
          </a:xfrm>
        </p:spPr>
      </p:pic>
      <p:sp>
        <p:nvSpPr>
          <p:cNvPr id="7" name="Tijdelijke aanduiding voor tekst 6">
            <a:extLst>
              <a:ext uri="{FF2B5EF4-FFF2-40B4-BE49-F238E27FC236}">
                <a16:creationId xmlns:a16="http://schemas.microsoft.com/office/drawing/2014/main" id="{C84E332D-689E-7788-A0D1-9E8CAD29A380}"/>
              </a:ext>
            </a:extLst>
          </p:cNvPr>
          <p:cNvSpPr>
            <a:spLocks noGrp="1"/>
          </p:cNvSpPr>
          <p:nvPr>
            <p:ph type="body" sz="quarter" idx="16"/>
          </p:nvPr>
        </p:nvSpPr>
        <p:spPr/>
        <p:txBody>
          <a:bodyPr/>
          <a:lstStyle/>
          <a:p>
            <a:endParaRPr lang="en-GB" dirty="0"/>
          </a:p>
        </p:txBody>
      </p:sp>
      <p:sp>
        <p:nvSpPr>
          <p:cNvPr id="14" name="Titel 13">
            <a:extLst>
              <a:ext uri="{FF2B5EF4-FFF2-40B4-BE49-F238E27FC236}">
                <a16:creationId xmlns:a16="http://schemas.microsoft.com/office/drawing/2014/main" id="{010241C7-5994-B422-B115-47BA919C959D}"/>
              </a:ext>
            </a:extLst>
          </p:cNvPr>
          <p:cNvSpPr>
            <a:spLocks noGrp="1"/>
          </p:cNvSpPr>
          <p:nvPr>
            <p:ph type="title"/>
          </p:nvPr>
        </p:nvSpPr>
        <p:spPr>
          <a:xfrm>
            <a:off x="614505" y="2637711"/>
            <a:ext cx="6470507" cy="1619250"/>
          </a:xfrm>
        </p:spPr>
        <p:txBody>
          <a:bodyPr/>
          <a:lstStyle/>
          <a:p>
            <a:r>
              <a:rPr lang="en-GB" dirty="0"/>
              <a:t>LOREM IPSUM</a:t>
            </a:r>
            <a:br>
              <a:rPr lang="en-GB" dirty="0"/>
            </a:br>
            <a:r>
              <a:rPr lang="en-GB" dirty="0"/>
              <a:t>DOLOR SIT AMET,</a:t>
            </a:r>
          </a:p>
        </p:txBody>
      </p:sp>
      <p:sp>
        <p:nvSpPr>
          <p:cNvPr id="6" name="Tijdelijke aanduiding voor tekst 5">
            <a:extLst>
              <a:ext uri="{FF2B5EF4-FFF2-40B4-BE49-F238E27FC236}">
                <a16:creationId xmlns:a16="http://schemas.microsoft.com/office/drawing/2014/main" id="{61F6FAA6-DAE5-64B4-B0D7-6B96D951E370}"/>
              </a:ext>
            </a:extLst>
          </p:cNvPr>
          <p:cNvSpPr>
            <a:spLocks noGrp="1"/>
          </p:cNvSpPr>
          <p:nvPr>
            <p:ph type="body" sz="quarter" idx="15"/>
          </p:nvPr>
        </p:nvSpPr>
        <p:spPr/>
        <p:txBody>
          <a:bodyPr/>
          <a:lstStyle/>
          <a:p>
            <a:endParaRPr lang="en-GB" dirty="0"/>
          </a:p>
        </p:txBody>
      </p:sp>
      <p:sp>
        <p:nvSpPr>
          <p:cNvPr id="15" name="Tijdelijke aanduiding voor voettekst 14">
            <a:extLst>
              <a:ext uri="{FF2B5EF4-FFF2-40B4-BE49-F238E27FC236}">
                <a16:creationId xmlns:a16="http://schemas.microsoft.com/office/drawing/2014/main" id="{66074A24-2D45-C6FB-8954-516E52811573}"/>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6" name="Tijdelijke aanduiding voor dianummer 15">
            <a:extLst>
              <a:ext uri="{FF2B5EF4-FFF2-40B4-BE49-F238E27FC236}">
                <a16:creationId xmlns:a16="http://schemas.microsoft.com/office/drawing/2014/main" id="{67F898EC-4C5E-E172-8163-32B52DBF70E3}"/>
              </a:ext>
            </a:extLst>
          </p:cNvPr>
          <p:cNvSpPr>
            <a:spLocks noGrp="1"/>
          </p:cNvSpPr>
          <p:nvPr>
            <p:ph type="sldNum" sz="quarter" idx="4"/>
          </p:nvPr>
        </p:nvSpPr>
        <p:spPr>
          <a:xfrm>
            <a:off x="11032276" y="6307710"/>
            <a:ext cx="540000" cy="360000"/>
          </a:xfrm>
        </p:spPr>
        <p:txBody>
          <a:bodyPr/>
          <a:lstStyle/>
          <a:p>
            <a:r>
              <a:rPr lang="en-GB" dirty="0"/>
              <a:t>1</a:t>
            </a:r>
          </a:p>
        </p:txBody>
      </p:sp>
    </p:spTree>
    <p:extLst>
      <p:ext uri="{BB962C8B-B14F-4D97-AF65-F5344CB8AC3E}">
        <p14:creationId xmlns:p14="http://schemas.microsoft.com/office/powerpoint/2010/main" val="39074356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Tijdelijke aanduiding voor afbeelding 8" descr="Afbeelding met gebouw, steen, kolom, zuilengang&#10;&#10;Automatisch gegenereerde beschrijving">
            <a:extLst>
              <a:ext uri="{FF2B5EF4-FFF2-40B4-BE49-F238E27FC236}">
                <a16:creationId xmlns:a16="http://schemas.microsoft.com/office/drawing/2014/main" id="{C4CCC91A-8F36-52E5-4638-BFC86242928F}"/>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6904" r="16904"/>
          <a:stretch/>
        </p:blipFill>
        <p:spPr>
          <a:xfrm>
            <a:off x="6096000" y="0"/>
            <a:ext cx="6096000" cy="6139066"/>
          </a:xfrm>
        </p:spPr>
      </p:pic>
      <p:sp>
        <p:nvSpPr>
          <p:cNvPr id="7" name="Tijdelijke aanduiding voor tekst 6">
            <a:extLst>
              <a:ext uri="{FF2B5EF4-FFF2-40B4-BE49-F238E27FC236}">
                <a16:creationId xmlns:a16="http://schemas.microsoft.com/office/drawing/2014/main" id="{821F19A6-4DDF-E25E-92F2-E4B99D19B484}"/>
              </a:ext>
            </a:extLst>
          </p:cNvPr>
          <p:cNvSpPr>
            <a:spLocks noGrp="1"/>
          </p:cNvSpPr>
          <p:nvPr>
            <p:ph type="body" sz="quarter" idx="12"/>
          </p:nvPr>
        </p:nvSpPr>
        <p:spPr>
          <a:xfrm>
            <a:off x="1608138" y="4559300"/>
            <a:ext cx="4320000" cy="1396369"/>
          </a:xfrm>
        </p:spPr>
        <p:txBody>
          <a:bodyPr>
            <a:normAutofit/>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Maecenas </a:t>
            </a:r>
            <a:r>
              <a:rPr lang="en-GB" dirty="0" err="1"/>
              <a:t>porttitor</a:t>
            </a:r>
            <a:r>
              <a:rPr lang="en-GB" dirty="0"/>
              <a:t> </a:t>
            </a:r>
            <a:r>
              <a:rPr lang="en-GB" dirty="0" err="1"/>
              <a:t>congue</a:t>
            </a:r>
            <a:r>
              <a:rPr lang="en-GB" dirty="0"/>
              <a:t> </a:t>
            </a:r>
            <a:r>
              <a:rPr lang="en-GB" dirty="0" err="1"/>
              <a:t>massa</a:t>
            </a:r>
            <a:r>
              <a:rPr lang="en-GB" dirty="0"/>
              <a:t>.</a:t>
            </a:r>
          </a:p>
        </p:txBody>
      </p:sp>
      <p:sp>
        <p:nvSpPr>
          <p:cNvPr id="5" name="Titel 4">
            <a:extLst>
              <a:ext uri="{FF2B5EF4-FFF2-40B4-BE49-F238E27FC236}">
                <a16:creationId xmlns:a16="http://schemas.microsoft.com/office/drawing/2014/main" id="{AD1BD1EE-57DC-D3F6-E48F-35894D5DA668}"/>
              </a:ext>
            </a:extLst>
          </p:cNvPr>
          <p:cNvSpPr>
            <a:spLocks noGrp="1"/>
          </p:cNvSpPr>
          <p:nvPr>
            <p:ph type="title"/>
          </p:nvPr>
        </p:nvSpPr>
        <p:spPr>
          <a:xfrm>
            <a:off x="1606550" y="774700"/>
            <a:ext cx="4320000" cy="3420000"/>
          </a:xfrm>
        </p:spPr>
        <p:txBody>
          <a:bodyPr>
            <a:normAutofit/>
          </a:bodyPr>
          <a:lstStyle/>
          <a:p>
            <a:r>
              <a:rPr lang="en-GB" dirty="0"/>
              <a:t>LOREM IPSUM DOLOR SIT AMET,</a:t>
            </a:r>
          </a:p>
        </p:txBody>
      </p:sp>
      <p:sp>
        <p:nvSpPr>
          <p:cNvPr id="17" name="Tijdelijke aanduiding voor datum 16">
            <a:extLst>
              <a:ext uri="{FF2B5EF4-FFF2-40B4-BE49-F238E27FC236}">
                <a16:creationId xmlns:a16="http://schemas.microsoft.com/office/drawing/2014/main" id="{BD3D82A4-3F5F-AD54-0F88-54FB4DE41DDF}"/>
              </a:ext>
            </a:extLst>
          </p:cNvPr>
          <p:cNvSpPr>
            <a:spLocks noGrp="1"/>
          </p:cNvSpPr>
          <p:nvPr>
            <p:ph type="dt" sz="half" idx="2"/>
          </p:nvPr>
        </p:nvSpPr>
        <p:spPr>
          <a:xfrm>
            <a:off x="-231841" y="6307710"/>
            <a:ext cx="2743200" cy="365125"/>
          </a:xfrm>
        </p:spPr>
        <p:txBody>
          <a:bodyPr/>
          <a:lstStyle/>
          <a:p>
            <a:fld id="{6D545EE8-A676-432A-8600-49EA891A9F97}" type="datetime1">
              <a:rPr lang="en-GB" smtClean="0"/>
              <a:pPr/>
              <a:t>06/09/2024</a:t>
            </a:fld>
            <a:endParaRPr lang="en-GB" dirty="0"/>
          </a:p>
        </p:txBody>
      </p:sp>
      <p:sp>
        <p:nvSpPr>
          <p:cNvPr id="15" name="Tijdelijke aanduiding voor voettekst 14">
            <a:extLst>
              <a:ext uri="{FF2B5EF4-FFF2-40B4-BE49-F238E27FC236}">
                <a16:creationId xmlns:a16="http://schemas.microsoft.com/office/drawing/2014/main" id="{719DFB45-4511-2434-39C9-0E5EAEB316A7}"/>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6" name="Tijdelijke aanduiding voor dianummer 15">
            <a:extLst>
              <a:ext uri="{FF2B5EF4-FFF2-40B4-BE49-F238E27FC236}">
                <a16:creationId xmlns:a16="http://schemas.microsoft.com/office/drawing/2014/main" id="{B7BCBDD8-2D83-3A97-485B-940B1971CE01}"/>
              </a:ext>
            </a:extLst>
          </p:cNvPr>
          <p:cNvSpPr>
            <a:spLocks noGrp="1"/>
          </p:cNvSpPr>
          <p:nvPr>
            <p:ph type="sldNum" sz="quarter" idx="4"/>
          </p:nvPr>
        </p:nvSpPr>
        <p:spPr>
          <a:xfrm>
            <a:off x="11032276" y="6307710"/>
            <a:ext cx="540000" cy="360000"/>
          </a:xfrm>
        </p:spPr>
        <p:txBody>
          <a:bodyPr/>
          <a:lstStyle/>
          <a:p>
            <a:r>
              <a:rPr lang="en-GB"/>
              <a:t>2</a:t>
            </a:r>
            <a:endParaRPr lang="en-GB" dirty="0"/>
          </a:p>
        </p:txBody>
      </p:sp>
    </p:spTree>
    <p:extLst>
      <p:ext uri="{BB962C8B-B14F-4D97-AF65-F5344CB8AC3E}">
        <p14:creationId xmlns:p14="http://schemas.microsoft.com/office/powerpoint/2010/main" val="1985218856"/>
      </p:ext>
    </p:extLst>
  </p:cSld>
  <p:clrMapOvr>
    <a:masterClrMapping/>
  </p:clrMapOvr>
  <p:transition spd="med">
    <p:cove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jdelijke aanduiding voor tekst 28">
            <a:extLst>
              <a:ext uri="{FF2B5EF4-FFF2-40B4-BE49-F238E27FC236}">
                <a16:creationId xmlns:a16="http://schemas.microsoft.com/office/drawing/2014/main" id="{B2873894-DD17-3493-70F2-30AD4E6CDE70}"/>
              </a:ext>
            </a:extLst>
          </p:cNvPr>
          <p:cNvSpPr>
            <a:spLocks noGrp="1"/>
          </p:cNvSpPr>
          <p:nvPr>
            <p:ph type="body" sz="quarter" idx="34"/>
          </p:nvPr>
        </p:nvSpPr>
        <p:spPr>
          <a:xfrm>
            <a:off x="6033576" y="4830672"/>
            <a:ext cx="5040000" cy="900000"/>
          </a:xfrm>
        </p:spPr>
        <p:txBody>
          <a:bodyPr/>
          <a:lstStyle/>
          <a:p>
            <a:r>
              <a:rPr lang="en-GB"/>
              <a:t>Lorem ipsum dolor sit amet,</a:t>
            </a:r>
            <a:endParaRPr lang="en-GB" dirty="0"/>
          </a:p>
        </p:txBody>
      </p:sp>
      <p:sp>
        <p:nvSpPr>
          <p:cNvPr id="48" name="Tijdelijke aanduiding voor tekst 47">
            <a:extLst>
              <a:ext uri="{FF2B5EF4-FFF2-40B4-BE49-F238E27FC236}">
                <a16:creationId xmlns:a16="http://schemas.microsoft.com/office/drawing/2014/main" id="{D1318B37-53C5-0F54-A0C7-463C2F949415}"/>
              </a:ext>
            </a:extLst>
          </p:cNvPr>
          <p:cNvSpPr>
            <a:spLocks noGrp="1"/>
          </p:cNvSpPr>
          <p:nvPr>
            <p:ph type="body" sz="quarter" idx="35"/>
          </p:nvPr>
        </p:nvSpPr>
        <p:spPr/>
        <p:txBody>
          <a:bodyPr/>
          <a:lstStyle/>
          <a:p>
            <a:endParaRPr lang="en-GB" dirty="0"/>
          </a:p>
        </p:txBody>
      </p:sp>
      <p:sp>
        <p:nvSpPr>
          <p:cNvPr id="31" name="Tijdelijke aanduiding voor tekst 30">
            <a:extLst>
              <a:ext uri="{FF2B5EF4-FFF2-40B4-BE49-F238E27FC236}">
                <a16:creationId xmlns:a16="http://schemas.microsoft.com/office/drawing/2014/main" id="{AF7149C3-42D7-72C4-A41E-E2DC14FF03FB}"/>
              </a:ext>
            </a:extLst>
          </p:cNvPr>
          <p:cNvSpPr>
            <a:spLocks noGrp="1"/>
          </p:cNvSpPr>
          <p:nvPr>
            <p:ph type="body" sz="quarter" idx="36"/>
          </p:nvPr>
        </p:nvSpPr>
        <p:spPr>
          <a:xfrm>
            <a:off x="6192733" y="5060084"/>
            <a:ext cx="432000" cy="432000"/>
          </a:xfrm>
        </p:spPr>
        <p:txBody>
          <a:bodyPr/>
          <a:lstStyle/>
          <a:p>
            <a:r>
              <a:rPr lang="en-GB"/>
              <a:t>9</a:t>
            </a:r>
            <a:endParaRPr lang="en-GB" dirty="0"/>
          </a:p>
        </p:txBody>
      </p:sp>
      <p:sp>
        <p:nvSpPr>
          <p:cNvPr id="26" name="Tijdelijke aanduiding voor tekst 25">
            <a:extLst>
              <a:ext uri="{FF2B5EF4-FFF2-40B4-BE49-F238E27FC236}">
                <a16:creationId xmlns:a16="http://schemas.microsoft.com/office/drawing/2014/main" id="{56B714F7-4DF8-DB39-4CED-DD928D5C75D0}"/>
              </a:ext>
            </a:extLst>
          </p:cNvPr>
          <p:cNvSpPr>
            <a:spLocks noGrp="1"/>
          </p:cNvSpPr>
          <p:nvPr>
            <p:ph type="body" sz="quarter" idx="31"/>
          </p:nvPr>
        </p:nvSpPr>
        <p:spPr>
          <a:xfrm>
            <a:off x="6033576" y="3740150"/>
            <a:ext cx="5040000" cy="900000"/>
          </a:xfrm>
        </p:spPr>
        <p:txBody>
          <a:bodyPr/>
          <a:lstStyle/>
          <a:p>
            <a:r>
              <a:rPr lang="en-GB"/>
              <a:t>Lorem ipsum dolor sit amet,</a:t>
            </a:r>
            <a:endParaRPr lang="en-GB" dirty="0"/>
          </a:p>
        </p:txBody>
      </p:sp>
      <p:sp>
        <p:nvSpPr>
          <p:cNvPr id="47" name="Tijdelijke aanduiding voor tekst 46">
            <a:extLst>
              <a:ext uri="{FF2B5EF4-FFF2-40B4-BE49-F238E27FC236}">
                <a16:creationId xmlns:a16="http://schemas.microsoft.com/office/drawing/2014/main" id="{F934E7F9-1E43-E5F4-902E-FFC956688A9D}"/>
              </a:ext>
            </a:extLst>
          </p:cNvPr>
          <p:cNvSpPr>
            <a:spLocks noGrp="1"/>
          </p:cNvSpPr>
          <p:nvPr>
            <p:ph type="body" sz="quarter" idx="32"/>
          </p:nvPr>
        </p:nvSpPr>
        <p:spPr/>
        <p:txBody>
          <a:bodyPr/>
          <a:lstStyle/>
          <a:p>
            <a:endParaRPr lang="en-GB" dirty="0"/>
          </a:p>
        </p:txBody>
      </p:sp>
      <p:sp>
        <p:nvSpPr>
          <p:cNvPr id="28" name="Tijdelijke aanduiding voor tekst 27">
            <a:extLst>
              <a:ext uri="{FF2B5EF4-FFF2-40B4-BE49-F238E27FC236}">
                <a16:creationId xmlns:a16="http://schemas.microsoft.com/office/drawing/2014/main" id="{9CDF7F62-DF01-8A5B-74C5-F0A36A2EDC51}"/>
              </a:ext>
            </a:extLst>
          </p:cNvPr>
          <p:cNvSpPr>
            <a:spLocks noGrp="1"/>
          </p:cNvSpPr>
          <p:nvPr>
            <p:ph type="body" sz="quarter" idx="33"/>
          </p:nvPr>
        </p:nvSpPr>
        <p:spPr>
          <a:xfrm>
            <a:off x="6192733" y="3969562"/>
            <a:ext cx="432000" cy="432000"/>
          </a:xfrm>
        </p:spPr>
        <p:txBody>
          <a:bodyPr/>
          <a:lstStyle/>
          <a:p>
            <a:r>
              <a:rPr lang="en-GB"/>
              <a:t>8</a:t>
            </a:r>
            <a:endParaRPr lang="en-GB" dirty="0"/>
          </a:p>
        </p:txBody>
      </p:sp>
      <p:sp>
        <p:nvSpPr>
          <p:cNvPr id="23" name="Tijdelijke aanduiding voor tekst 22">
            <a:extLst>
              <a:ext uri="{FF2B5EF4-FFF2-40B4-BE49-F238E27FC236}">
                <a16:creationId xmlns:a16="http://schemas.microsoft.com/office/drawing/2014/main" id="{28C979EB-0F61-80DA-06B4-0F64AA290A04}"/>
              </a:ext>
            </a:extLst>
          </p:cNvPr>
          <p:cNvSpPr>
            <a:spLocks noGrp="1"/>
          </p:cNvSpPr>
          <p:nvPr>
            <p:ph type="body" sz="quarter" idx="28"/>
          </p:nvPr>
        </p:nvSpPr>
        <p:spPr>
          <a:xfrm>
            <a:off x="6033576" y="2643300"/>
            <a:ext cx="5040000" cy="900000"/>
          </a:xfrm>
        </p:spPr>
        <p:txBody>
          <a:bodyPr/>
          <a:lstStyle/>
          <a:p>
            <a:r>
              <a:rPr lang="en-GB"/>
              <a:t>Lorem ipsum dolor sit amet,</a:t>
            </a:r>
            <a:endParaRPr lang="en-GB" dirty="0"/>
          </a:p>
        </p:txBody>
      </p:sp>
      <p:sp>
        <p:nvSpPr>
          <p:cNvPr id="46" name="Tijdelijke aanduiding voor tekst 45">
            <a:extLst>
              <a:ext uri="{FF2B5EF4-FFF2-40B4-BE49-F238E27FC236}">
                <a16:creationId xmlns:a16="http://schemas.microsoft.com/office/drawing/2014/main" id="{66D8FEB2-C6EC-D5A0-25B8-DFACF64601C4}"/>
              </a:ext>
            </a:extLst>
          </p:cNvPr>
          <p:cNvSpPr>
            <a:spLocks noGrp="1"/>
          </p:cNvSpPr>
          <p:nvPr>
            <p:ph type="body" sz="quarter" idx="29"/>
          </p:nvPr>
        </p:nvSpPr>
        <p:spPr/>
        <p:txBody>
          <a:bodyPr/>
          <a:lstStyle/>
          <a:p>
            <a:endParaRPr lang="en-GB" dirty="0"/>
          </a:p>
        </p:txBody>
      </p:sp>
      <p:sp>
        <p:nvSpPr>
          <p:cNvPr id="25" name="Tijdelijke aanduiding voor tekst 24">
            <a:extLst>
              <a:ext uri="{FF2B5EF4-FFF2-40B4-BE49-F238E27FC236}">
                <a16:creationId xmlns:a16="http://schemas.microsoft.com/office/drawing/2014/main" id="{324F31F8-4135-AF22-B288-FF69C626D061}"/>
              </a:ext>
            </a:extLst>
          </p:cNvPr>
          <p:cNvSpPr>
            <a:spLocks noGrp="1"/>
          </p:cNvSpPr>
          <p:nvPr>
            <p:ph type="body" sz="quarter" idx="30"/>
          </p:nvPr>
        </p:nvSpPr>
        <p:spPr>
          <a:xfrm>
            <a:off x="6192733" y="2872712"/>
            <a:ext cx="432000" cy="432000"/>
          </a:xfrm>
        </p:spPr>
        <p:txBody>
          <a:bodyPr/>
          <a:lstStyle/>
          <a:p>
            <a:r>
              <a:rPr lang="en-GB"/>
              <a:t>7</a:t>
            </a:r>
            <a:endParaRPr lang="en-GB" dirty="0"/>
          </a:p>
        </p:txBody>
      </p:sp>
      <p:sp>
        <p:nvSpPr>
          <p:cNvPr id="20" name="Tijdelijke aanduiding voor tekst 19">
            <a:extLst>
              <a:ext uri="{FF2B5EF4-FFF2-40B4-BE49-F238E27FC236}">
                <a16:creationId xmlns:a16="http://schemas.microsoft.com/office/drawing/2014/main" id="{C1A6534B-ECA3-5E41-3C33-EBAE88BA72B5}"/>
              </a:ext>
            </a:extLst>
          </p:cNvPr>
          <p:cNvSpPr>
            <a:spLocks noGrp="1"/>
          </p:cNvSpPr>
          <p:nvPr>
            <p:ph type="body" sz="quarter" idx="25"/>
          </p:nvPr>
        </p:nvSpPr>
        <p:spPr>
          <a:xfrm>
            <a:off x="6033576" y="1514678"/>
            <a:ext cx="5040000" cy="900000"/>
          </a:xfrm>
        </p:spPr>
        <p:txBody>
          <a:bodyPr/>
          <a:lstStyle/>
          <a:p>
            <a:r>
              <a:rPr lang="en-GB"/>
              <a:t>Lorem ipsum dolor sit amet,</a:t>
            </a:r>
            <a:endParaRPr lang="en-GB" dirty="0"/>
          </a:p>
        </p:txBody>
      </p:sp>
      <p:sp>
        <p:nvSpPr>
          <p:cNvPr id="45" name="Tijdelijke aanduiding voor tekst 44">
            <a:extLst>
              <a:ext uri="{FF2B5EF4-FFF2-40B4-BE49-F238E27FC236}">
                <a16:creationId xmlns:a16="http://schemas.microsoft.com/office/drawing/2014/main" id="{6BF93137-278A-96D6-761B-61CBDCEC11BC}"/>
              </a:ext>
            </a:extLst>
          </p:cNvPr>
          <p:cNvSpPr>
            <a:spLocks noGrp="1"/>
          </p:cNvSpPr>
          <p:nvPr>
            <p:ph type="body" sz="quarter" idx="26"/>
          </p:nvPr>
        </p:nvSpPr>
        <p:spPr/>
        <p:txBody>
          <a:bodyPr/>
          <a:lstStyle/>
          <a:p>
            <a:endParaRPr lang="en-GB" dirty="0"/>
          </a:p>
        </p:txBody>
      </p:sp>
      <p:sp>
        <p:nvSpPr>
          <p:cNvPr id="22" name="Tijdelijke aanduiding voor tekst 21">
            <a:extLst>
              <a:ext uri="{FF2B5EF4-FFF2-40B4-BE49-F238E27FC236}">
                <a16:creationId xmlns:a16="http://schemas.microsoft.com/office/drawing/2014/main" id="{02587D41-BBB6-1C3C-0203-1DCD0F0C5890}"/>
              </a:ext>
            </a:extLst>
          </p:cNvPr>
          <p:cNvSpPr>
            <a:spLocks noGrp="1"/>
          </p:cNvSpPr>
          <p:nvPr>
            <p:ph type="body" sz="quarter" idx="27"/>
          </p:nvPr>
        </p:nvSpPr>
        <p:spPr>
          <a:xfrm>
            <a:off x="6192733" y="1744090"/>
            <a:ext cx="432000" cy="432000"/>
          </a:xfrm>
        </p:spPr>
        <p:txBody>
          <a:bodyPr/>
          <a:lstStyle/>
          <a:p>
            <a:r>
              <a:rPr lang="en-GB"/>
              <a:t>6</a:t>
            </a:r>
            <a:endParaRPr lang="en-GB" dirty="0"/>
          </a:p>
        </p:txBody>
      </p:sp>
      <p:sp>
        <p:nvSpPr>
          <p:cNvPr id="14" name="Tijdelijke aanduiding voor tekst 13">
            <a:extLst>
              <a:ext uri="{FF2B5EF4-FFF2-40B4-BE49-F238E27FC236}">
                <a16:creationId xmlns:a16="http://schemas.microsoft.com/office/drawing/2014/main" id="{09B8B22A-FD56-FE69-DB8B-8C0476C35E87}"/>
              </a:ext>
            </a:extLst>
          </p:cNvPr>
          <p:cNvSpPr>
            <a:spLocks noGrp="1"/>
          </p:cNvSpPr>
          <p:nvPr>
            <p:ph type="body" sz="quarter" idx="19"/>
          </p:nvPr>
        </p:nvSpPr>
        <p:spPr>
          <a:xfrm>
            <a:off x="636790" y="4830672"/>
            <a:ext cx="5040000" cy="900000"/>
          </a:xfrm>
        </p:spPr>
        <p:txBody>
          <a:bodyPr/>
          <a:lstStyle/>
          <a:p>
            <a:r>
              <a:rPr lang="en-GB"/>
              <a:t>Lorem ipsum dolor sit amet,</a:t>
            </a:r>
            <a:endParaRPr lang="en-GB" dirty="0"/>
          </a:p>
        </p:txBody>
      </p:sp>
      <p:sp>
        <p:nvSpPr>
          <p:cNvPr id="19" name="Tijdelijke aanduiding voor tekst 18">
            <a:extLst>
              <a:ext uri="{FF2B5EF4-FFF2-40B4-BE49-F238E27FC236}">
                <a16:creationId xmlns:a16="http://schemas.microsoft.com/office/drawing/2014/main" id="{8E2380B5-3021-3B7F-4C9B-0F4AE94F7171}"/>
              </a:ext>
            </a:extLst>
          </p:cNvPr>
          <p:cNvSpPr>
            <a:spLocks noGrp="1"/>
          </p:cNvSpPr>
          <p:nvPr>
            <p:ph type="body" sz="quarter" idx="20"/>
          </p:nvPr>
        </p:nvSpPr>
        <p:spPr>
          <a:xfrm>
            <a:off x="5624339" y="4828721"/>
            <a:ext cx="54000" cy="903600"/>
          </a:xfrm>
        </p:spPr>
        <p:txBody>
          <a:bodyPr/>
          <a:lstStyle/>
          <a:p>
            <a:endParaRPr lang="en-GB" dirty="0"/>
          </a:p>
        </p:txBody>
      </p:sp>
      <p:sp>
        <p:nvSpPr>
          <p:cNvPr id="16" name="Tijdelijke aanduiding voor tekst 15">
            <a:extLst>
              <a:ext uri="{FF2B5EF4-FFF2-40B4-BE49-F238E27FC236}">
                <a16:creationId xmlns:a16="http://schemas.microsoft.com/office/drawing/2014/main" id="{51799319-E9A2-F90F-E509-75B289F46853}"/>
              </a:ext>
            </a:extLst>
          </p:cNvPr>
          <p:cNvSpPr>
            <a:spLocks noGrp="1"/>
          </p:cNvSpPr>
          <p:nvPr>
            <p:ph type="body" sz="quarter" idx="21"/>
          </p:nvPr>
        </p:nvSpPr>
        <p:spPr>
          <a:xfrm>
            <a:off x="795947" y="5060084"/>
            <a:ext cx="432000" cy="432000"/>
          </a:xfrm>
        </p:spPr>
        <p:txBody>
          <a:bodyPr/>
          <a:lstStyle/>
          <a:p>
            <a:r>
              <a:rPr lang="en-GB"/>
              <a:t>4</a:t>
            </a:r>
            <a:endParaRPr lang="en-GB" dirty="0"/>
          </a:p>
        </p:txBody>
      </p:sp>
      <p:sp>
        <p:nvSpPr>
          <p:cNvPr id="11" name="Tijdelijke aanduiding voor tekst 10">
            <a:extLst>
              <a:ext uri="{FF2B5EF4-FFF2-40B4-BE49-F238E27FC236}">
                <a16:creationId xmlns:a16="http://schemas.microsoft.com/office/drawing/2014/main" id="{A34ABF4F-0F96-8D69-E29F-A2AE56177B71}"/>
              </a:ext>
            </a:extLst>
          </p:cNvPr>
          <p:cNvSpPr>
            <a:spLocks noGrp="1"/>
          </p:cNvSpPr>
          <p:nvPr>
            <p:ph type="body" sz="quarter" idx="16"/>
          </p:nvPr>
        </p:nvSpPr>
        <p:spPr>
          <a:xfrm>
            <a:off x="636790" y="3740150"/>
            <a:ext cx="5040000" cy="900000"/>
          </a:xfrm>
        </p:spPr>
        <p:txBody>
          <a:bodyPr/>
          <a:lstStyle/>
          <a:p>
            <a:r>
              <a:rPr lang="en-GB"/>
              <a:t>Lorem ipsum dolor sit amet,</a:t>
            </a:r>
            <a:endParaRPr lang="en-GB" dirty="0"/>
          </a:p>
        </p:txBody>
      </p:sp>
      <p:sp>
        <p:nvSpPr>
          <p:cNvPr id="17" name="Tijdelijke aanduiding voor tekst 16">
            <a:extLst>
              <a:ext uri="{FF2B5EF4-FFF2-40B4-BE49-F238E27FC236}">
                <a16:creationId xmlns:a16="http://schemas.microsoft.com/office/drawing/2014/main" id="{B8AC44D9-F20F-8D59-A7C0-251D1E535266}"/>
              </a:ext>
            </a:extLst>
          </p:cNvPr>
          <p:cNvSpPr>
            <a:spLocks noGrp="1"/>
          </p:cNvSpPr>
          <p:nvPr>
            <p:ph type="body" sz="quarter" idx="17"/>
          </p:nvPr>
        </p:nvSpPr>
        <p:spPr>
          <a:xfrm>
            <a:off x="5624339" y="3740150"/>
            <a:ext cx="54000" cy="903600"/>
          </a:xfrm>
        </p:spPr>
        <p:txBody>
          <a:bodyPr/>
          <a:lstStyle/>
          <a:p>
            <a:endParaRPr lang="en-GB" dirty="0"/>
          </a:p>
        </p:txBody>
      </p:sp>
      <p:sp>
        <p:nvSpPr>
          <p:cNvPr id="13" name="Tijdelijke aanduiding voor tekst 12">
            <a:extLst>
              <a:ext uri="{FF2B5EF4-FFF2-40B4-BE49-F238E27FC236}">
                <a16:creationId xmlns:a16="http://schemas.microsoft.com/office/drawing/2014/main" id="{AD2C178E-3C78-894F-032F-963367A4FEED}"/>
              </a:ext>
            </a:extLst>
          </p:cNvPr>
          <p:cNvSpPr>
            <a:spLocks noGrp="1"/>
          </p:cNvSpPr>
          <p:nvPr>
            <p:ph type="body" sz="quarter" idx="18"/>
          </p:nvPr>
        </p:nvSpPr>
        <p:spPr>
          <a:xfrm>
            <a:off x="795947" y="3969562"/>
            <a:ext cx="432000" cy="432000"/>
          </a:xfrm>
        </p:spPr>
        <p:txBody>
          <a:bodyPr/>
          <a:lstStyle/>
          <a:p>
            <a:r>
              <a:rPr lang="en-GB"/>
              <a:t>3</a:t>
            </a:r>
            <a:endParaRPr lang="en-GB" dirty="0"/>
          </a:p>
        </p:txBody>
      </p:sp>
      <p:sp>
        <p:nvSpPr>
          <p:cNvPr id="8" name="Tijdelijke aanduiding voor tekst 7">
            <a:extLst>
              <a:ext uri="{FF2B5EF4-FFF2-40B4-BE49-F238E27FC236}">
                <a16:creationId xmlns:a16="http://schemas.microsoft.com/office/drawing/2014/main" id="{B594ED6E-E618-8215-F20F-58AC880000BA}"/>
              </a:ext>
            </a:extLst>
          </p:cNvPr>
          <p:cNvSpPr>
            <a:spLocks noGrp="1"/>
          </p:cNvSpPr>
          <p:nvPr>
            <p:ph type="body" sz="quarter" idx="13"/>
          </p:nvPr>
        </p:nvSpPr>
        <p:spPr>
          <a:xfrm>
            <a:off x="636790" y="2643300"/>
            <a:ext cx="5040000" cy="900000"/>
          </a:xfrm>
        </p:spPr>
        <p:txBody>
          <a:bodyPr/>
          <a:lstStyle/>
          <a:p>
            <a:r>
              <a:rPr lang="en-GB"/>
              <a:t>Lorem ipsum dolor sit amet,</a:t>
            </a:r>
            <a:endParaRPr lang="en-GB" dirty="0"/>
          </a:p>
        </p:txBody>
      </p:sp>
      <p:sp>
        <p:nvSpPr>
          <p:cNvPr id="34" name="Tijdelijke aanduiding voor tekst 33">
            <a:extLst>
              <a:ext uri="{FF2B5EF4-FFF2-40B4-BE49-F238E27FC236}">
                <a16:creationId xmlns:a16="http://schemas.microsoft.com/office/drawing/2014/main" id="{09396D23-B8BF-4453-C34F-1D19BDE20AB9}"/>
              </a:ext>
            </a:extLst>
          </p:cNvPr>
          <p:cNvSpPr>
            <a:spLocks noGrp="1"/>
          </p:cNvSpPr>
          <p:nvPr>
            <p:ph type="body" sz="quarter" idx="14"/>
          </p:nvPr>
        </p:nvSpPr>
        <p:spPr>
          <a:xfrm>
            <a:off x="5626610" y="2641349"/>
            <a:ext cx="54000" cy="903600"/>
          </a:xfrm>
        </p:spPr>
        <p:txBody>
          <a:bodyPr>
            <a:normAutofit/>
          </a:bodyPr>
          <a:lstStyle/>
          <a:p>
            <a:endParaRPr lang="en-GB" dirty="0"/>
          </a:p>
        </p:txBody>
      </p:sp>
      <p:sp>
        <p:nvSpPr>
          <p:cNvPr id="10" name="Tijdelijke aanduiding voor tekst 9">
            <a:extLst>
              <a:ext uri="{FF2B5EF4-FFF2-40B4-BE49-F238E27FC236}">
                <a16:creationId xmlns:a16="http://schemas.microsoft.com/office/drawing/2014/main" id="{31BA8DF1-C588-3AA3-6BA1-C88E6EE09544}"/>
              </a:ext>
            </a:extLst>
          </p:cNvPr>
          <p:cNvSpPr>
            <a:spLocks noGrp="1"/>
          </p:cNvSpPr>
          <p:nvPr>
            <p:ph type="body" sz="quarter" idx="15"/>
          </p:nvPr>
        </p:nvSpPr>
        <p:spPr>
          <a:xfrm>
            <a:off x="795947" y="2872712"/>
            <a:ext cx="432000" cy="432000"/>
          </a:xfrm>
        </p:spPr>
        <p:txBody>
          <a:bodyPr/>
          <a:lstStyle/>
          <a:p>
            <a:r>
              <a:rPr lang="en-GB"/>
              <a:t>2</a:t>
            </a:r>
            <a:endParaRPr lang="en-GB" dirty="0"/>
          </a:p>
        </p:txBody>
      </p:sp>
      <p:sp>
        <p:nvSpPr>
          <p:cNvPr id="5" name="Tijdelijke aanduiding voor tekst 4">
            <a:extLst>
              <a:ext uri="{FF2B5EF4-FFF2-40B4-BE49-F238E27FC236}">
                <a16:creationId xmlns:a16="http://schemas.microsoft.com/office/drawing/2014/main" id="{6EF0C2EE-B3BE-09F1-75A4-99309E9BCEE2}"/>
              </a:ext>
            </a:extLst>
          </p:cNvPr>
          <p:cNvSpPr>
            <a:spLocks noGrp="1"/>
          </p:cNvSpPr>
          <p:nvPr>
            <p:ph type="body" sz="quarter" idx="10"/>
          </p:nvPr>
        </p:nvSpPr>
        <p:spPr>
          <a:xfrm>
            <a:off x="636790" y="1514678"/>
            <a:ext cx="5040000" cy="900000"/>
          </a:xfrm>
        </p:spPr>
        <p:txBody>
          <a:bodyPr>
            <a:normAutofit/>
          </a:bodyPr>
          <a:lstStyle/>
          <a:p>
            <a:r>
              <a:rPr lang="en-GB"/>
              <a:t>Lorem ipsum dolor sit amet,</a:t>
            </a:r>
            <a:endParaRPr lang="en-GB" dirty="0"/>
          </a:p>
        </p:txBody>
      </p:sp>
      <p:sp>
        <p:nvSpPr>
          <p:cNvPr id="32" name="Tijdelijke aanduiding voor tekst 31">
            <a:extLst>
              <a:ext uri="{FF2B5EF4-FFF2-40B4-BE49-F238E27FC236}">
                <a16:creationId xmlns:a16="http://schemas.microsoft.com/office/drawing/2014/main" id="{85438DCA-7A9E-750C-3FF7-1753393A97DA}"/>
              </a:ext>
            </a:extLst>
          </p:cNvPr>
          <p:cNvSpPr>
            <a:spLocks noGrp="1"/>
          </p:cNvSpPr>
          <p:nvPr>
            <p:ph type="body" sz="quarter" idx="12"/>
          </p:nvPr>
        </p:nvSpPr>
        <p:spPr>
          <a:xfrm>
            <a:off x="5628991" y="1512727"/>
            <a:ext cx="54000" cy="907200"/>
          </a:xfrm>
        </p:spPr>
        <p:txBody>
          <a:bodyPr/>
          <a:lstStyle/>
          <a:p>
            <a:endParaRPr lang="en-GB" dirty="0"/>
          </a:p>
        </p:txBody>
      </p:sp>
      <p:sp>
        <p:nvSpPr>
          <p:cNvPr id="6" name="Tijdelijke aanduiding voor tekst 5">
            <a:extLst>
              <a:ext uri="{FF2B5EF4-FFF2-40B4-BE49-F238E27FC236}">
                <a16:creationId xmlns:a16="http://schemas.microsoft.com/office/drawing/2014/main" id="{49652391-911C-9EB5-A410-B5349829BE01}"/>
              </a:ext>
            </a:extLst>
          </p:cNvPr>
          <p:cNvSpPr>
            <a:spLocks noGrp="1"/>
          </p:cNvSpPr>
          <p:nvPr>
            <p:ph type="body" sz="quarter" idx="11"/>
          </p:nvPr>
        </p:nvSpPr>
        <p:spPr>
          <a:xfrm>
            <a:off x="795947" y="1744090"/>
            <a:ext cx="432000" cy="432000"/>
          </a:xfrm>
        </p:spPr>
        <p:txBody>
          <a:bodyPr/>
          <a:lstStyle/>
          <a:p>
            <a:r>
              <a:rPr lang="en-GB"/>
              <a:t>1</a:t>
            </a:r>
            <a:endParaRPr lang="en-GB" dirty="0"/>
          </a:p>
        </p:txBody>
      </p:sp>
      <p:sp>
        <p:nvSpPr>
          <p:cNvPr id="83" name="Tijdelijke aanduiding voor datum 82">
            <a:extLst>
              <a:ext uri="{FF2B5EF4-FFF2-40B4-BE49-F238E27FC236}">
                <a16:creationId xmlns:a16="http://schemas.microsoft.com/office/drawing/2014/main" id="{BEBBBA6A-E4F8-4621-0121-F9AC7D620687}"/>
              </a:ext>
            </a:extLst>
          </p:cNvPr>
          <p:cNvSpPr>
            <a:spLocks noGrp="1"/>
          </p:cNvSpPr>
          <p:nvPr>
            <p:ph type="dt" sz="half" idx="2"/>
          </p:nvPr>
        </p:nvSpPr>
        <p:spPr>
          <a:xfrm>
            <a:off x="-231841" y="6307710"/>
            <a:ext cx="2743200" cy="365125"/>
          </a:xfrm>
        </p:spPr>
        <p:txBody>
          <a:bodyPr/>
          <a:lstStyle/>
          <a:p>
            <a:fld id="{938A48D8-E590-42A7-9807-29CCA0430E48}" type="datetime1">
              <a:rPr lang="en-GB" smtClean="0"/>
              <a:pPr/>
              <a:t>06/09/2024</a:t>
            </a:fld>
            <a:endParaRPr lang="en-GB" dirty="0"/>
          </a:p>
        </p:txBody>
      </p:sp>
      <p:sp>
        <p:nvSpPr>
          <p:cNvPr id="81" name="Tijdelijke aanduiding voor voettekst 80">
            <a:extLst>
              <a:ext uri="{FF2B5EF4-FFF2-40B4-BE49-F238E27FC236}">
                <a16:creationId xmlns:a16="http://schemas.microsoft.com/office/drawing/2014/main" id="{01CD66CA-94C3-6231-6696-FC948F4A7DF2}"/>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82" name="Tijdelijke aanduiding voor dianummer 81">
            <a:extLst>
              <a:ext uri="{FF2B5EF4-FFF2-40B4-BE49-F238E27FC236}">
                <a16:creationId xmlns:a16="http://schemas.microsoft.com/office/drawing/2014/main" id="{89B64A51-BE87-2E0B-64FB-BF15135E02EE}"/>
              </a:ext>
            </a:extLst>
          </p:cNvPr>
          <p:cNvSpPr>
            <a:spLocks noGrp="1"/>
          </p:cNvSpPr>
          <p:nvPr>
            <p:ph type="sldNum" sz="quarter" idx="4"/>
          </p:nvPr>
        </p:nvSpPr>
        <p:spPr>
          <a:xfrm>
            <a:off x="11032276" y="6307710"/>
            <a:ext cx="540000" cy="360000"/>
          </a:xfrm>
        </p:spPr>
        <p:txBody>
          <a:bodyPr/>
          <a:lstStyle/>
          <a:p>
            <a:r>
              <a:rPr lang="en-GB"/>
              <a:t>3</a:t>
            </a:r>
            <a:endParaRPr lang="en-GB" dirty="0"/>
          </a:p>
        </p:txBody>
      </p:sp>
    </p:spTree>
    <p:extLst>
      <p:ext uri="{BB962C8B-B14F-4D97-AF65-F5344CB8AC3E}">
        <p14:creationId xmlns:p14="http://schemas.microsoft.com/office/powerpoint/2010/main" val="1538726345"/>
      </p:ext>
    </p:extLst>
  </p:cSld>
  <p:clrMapOvr>
    <a:masterClrMapping/>
  </p:clrMapOvr>
  <p:transition spd="med">
    <p:push dir="u"/>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 name="Tijdelijke aanduiding voor afbeelding 34" descr="Afbeelding met gebouw, steen, kolom, zuilengang&#10;&#10;Automatisch gegenereerde beschrijving">
            <a:extLst>
              <a:ext uri="{FF2B5EF4-FFF2-40B4-BE49-F238E27FC236}">
                <a16:creationId xmlns:a16="http://schemas.microsoft.com/office/drawing/2014/main" id="{20CD8C3C-14EF-2325-C54E-F0F4D983F564}"/>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084" r="20084"/>
          <a:stretch/>
        </p:blipFill>
        <p:spPr>
          <a:xfrm>
            <a:off x="263526" y="633416"/>
            <a:ext cx="4932362" cy="5492441"/>
          </a:xfrm>
        </p:spPr>
      </p:pic>
      <p:sp>
        <p:nvSpPr>
          <p:cNvPr id="33" name="Tijdelijke aanduiding voor inhoud 32">
            <a:extLst>
              <a:ext uri="{FF2B5EF4-FFF2-40B4-BE49-F238E27FC236}">
                <a16:creationId xmlns:a16="http://schemas.microsoft.com/office/drawing/2014/main" id="{9A59376F-CF0F-BF4D-71D6-C587177A0296}"/>
              </a:ext>
            </a:extLst>
          </p:cNvPr>
          <p:cNvSpPr>
            <a:spLocks noGrp="1"/>
          </p:cNvSpPr>
          <p:nvPr>
            <p:ph sz="quarter" idx="11"/>
          </p:nvPr>
        </p:nvSpPr>
        <p:spPr>
          <a:xfrm>
            <a:off x="6134101" y="2225676"/>
            <a:ext cx="5794373" cy="3903662"/>
          </a:xfrm>
        </p:spPr>
        <p:txBody>
          <a:bodyPr>
            <a:normAutofit lnSpcReduction="10000"/>
          </a:bodyPr>
          <a:lstStyle/>
          <a:p>
            <a:r>
              <a:rPr lang="en-GB"/>
              <a:t>Lorem ipsum dolor sit amet, consectetuer adipiscing elit. Maecenas porttitor congue massa. Fusce posuere, magna sed pulvinar ultricies, purus lectus malesuada libero, sit</a:t>
            </a:r>
            <a:br>
              <a:rPr lang="en-GB"/>
            </a:br>
            <a:r>
              <a:rPr lang="en-GB"/>
              <a:t>amet commodo magna eros quis urna.</a:t>
            </a:r>
          </a:p>
          <a:p>
            <a:endParaRPr lang="en-GB"/>
          </a:p>
          <a:p>
            <a:r>
              <a:rPr lang="en-GB"/>
              <a:t>Nunc viverra imperdiet enim. Fusce est. Vivamus a tellus.</a:t>
            </a:r>
          </a:p>
          <a:p>
            <a:endParaRPr lang="en-GB"/>
          </a:p>
          <a:p>
            <a:r>
              <a:rPr lang="en-GB"/>
              <a:t>Pellentesque habitant morbi tristique senectus et netus et malesuada fames ac turpis egestas. Proin pharetra nonummy pede. Mauris et orci.</a:t>
            </a:r>
            <a:endParaRPr lang="en-GB" dirty="0"/>
          </a:p>
        </p:txBody>
      </p:sp>
      <p:sp>
        <p:nvSpPr>
          <p:cNvPr id="38" name="Titel 37">
            <a:extLst>
              <a:ext uri="{FF2B5EF4-FFF2-40B4-BE49-F238E27FC236}">
                <a16:creationId xmlns:a16="http://schemas.microsoft.com/office/drawing/2014/main" id="{CA4E5D85-550B-7B60-490E-704F3A77FCB2}"/>
              </a:ext>
            </a:extLst>
          </p:cNvPr>
          <p:cNvSpPr>
            <a:spLocks noGrp="1"/>
          </p:cNvSpPr>
          <p:nvPr>
            <p:ph type="title"/>
          </p:nvPr>
        </p:nvSpPr>
        <p:spPr>
          <a:xfrm>
            <a:off x="5994400" y="530225"/>
            <a:ext cx="5934074" cy="1325563"/>
          </a:xfrm>
        </p:spPr>
        <p:txBody>
          <a:bodyPr>
            <a:normAutofit/>
          </a:bodyPr>
          <a:lstStyle/>
          <a:p>
            <a:r>
              <a:rPr lang="en-GB"/>
              <a:t>LOREM IPSUM DOLOR SIT</a:t>
            </a:r>
            <a:endParaRPr lang="en-GB" dirty="0"/>
          </a:p>
        </p:txBody>
      </p:sp>
      <p:sp>
        <p:nvSpPr>
          <p:cNvPr id="8" name="Tijdelijke aanduiding voor datum 7">
            <a:extLst>
              <a:ext uri="{FF2B5EF4-FFF2-40B4-BE49-F238E27FC236}">
                <a16:creationId xmlns:a16="http://schemas.microsoft.com/office/drawing/2014/main" id="{004874EF-D881-B9DE-AA38-BB99F350CA81}"/>
              </a:ext>
            </a:extLst>
          </p:cNvPr>
          <p:cNvSpPr>
            <a:spLocks noGrp="1"/>
          </p:cNvSpPr>
          <p:nvPr>
            <p:ph type="dt" sz="half" idx="2"/>
          </p:nvPr>
        </p:nvSpPr>
        <p:spPr>
          <a:xfrm>
            <a:off x="-231841" y="6307710"/>
            <a:ext cx="2743200" cy="365125"/>
          </a:xfrm>
        </p:spPr>
        <p:txBody>
          <a:bodyPr/>
          <a:lstStyle/>
          <a:p>
            <a:fld id="{31F24A13-F94F-4243-940E-ABB6812EB78D}" type="datetime1">
              <a:rPr lang="en-GB" smtClean="0"/>
              <a:pPr/>
              <a:t>06/09/2024</a:t>
            </a:fld>
            <a:endParaRPr lang="en-GB" dirty="0"/>
          </a:p>
        </p:txBody>
      </p:sp>
      <p:sp>
        <p:nvSpPr>
          <p:cNvPr id="6" name="Tijdelijke aanduiding voor voettekst 5">
            <a:extLst>
              <a:ext uri="{FF2B5EF4-FFF2-40B4-BE49-F238E27FC236}">
                <a16:creationId xmlns:a16="http://schemas.microsoft.com/office/drawing/2014/main" id="{76A57140-3007-04FE-81C3-936421B1E39A}"/>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7" name="Tijdelijke aanduiding voor dianummer 6">
            <a:extLst>
              <a:ext uri="{FF2B5EF4-FFF2-40B4-BE49-F238E27FC236}">
                <a16:creationId xmlns:a16="http://schemas.microsoft.com/office/drawing/2014/main" id="{2FA9280C-0390-2223-7C18-4721EA1F24E7}"/>
              </a:ext>
            </a:extLst>
          </p:cNvPr>
          <p:cNvSpPr>
            <a:spLocks noGrp="1"/>
          </p:cNvSpPr>
          <p:nvPr>
            <p:ph type="sldNum" sz="quarter" idx="4"/>
          </p:nvPr>
        </p:nvSpPr>
        <p:spPr>
          <a:xfrm>
            <a:off x="11032276" y="6307710"/>
            <a:ext cx="540000" cy="360000"/>
          </a:xfrm>
        </p:spPr>
        <p:txBody>
          <a:bodyPr/>
          <a:lstStyle/>
          <a:p>
            <a:r>
              <a:rPr lang="en-GB"/>
              <a:t>4</a:t>
            </a:r>
            <a:endParaRPr lang="en-GB" dirty="0"/>
          </a:p>
        </p:txBody>
      </p:sp>
    </p:spTree>
    <p:extLst>
      <p:ext uri="{BB962C8B-B14F-4D97-AF65-F5344CB8AC3E}">
        <p14:creationId xmlns:p14="http://schemas.microsoft.com/office/powerpoint/2010/main" val="3144021887"/>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1FCD2E7-A805-ACD5-3F0C-ADB9522F7764}"/>
              </a:ext>
            </a:extLst>
          </p:cNvPr>
          <p:cNvSpPr>
            <a:spLocks noGrp="1"/>
          </p:cNvSpPr>
          <p:nvPr>
            <p:ph sz="quarter" idx="10"/>
          </p:nvPr>
        </p:nvSpPr>
        <p:spPr>
          <a:xfrm>
            <a:off x="635000" y="1785939"/>
            <a:ext cx="10933113" cy="4306886"/>
          </a:xfrm>
        </p:spPr>
        <p:txBody>
          <a:bodyPr/>
          <a:lstStyle/>
          <a:p>
            <a:r>
              <a:rPr lang="en-GB"/>
              <a:t>Lorem ipsum dolor sit amet, consectetuer adipiscing elit. Maecenas porttitor congue massa. Fusce posuere, magna sed pulvinar ultricies, purus lectus malesuada libero, sit amet commodo magna eros quis urna.</a:t>
            </a:r>
          </a:p>
          <a:p>
            <a:endParaRPr lang="en-GB"/>
          </a:p>
          <a:p>
            <a:r>
              <a:rPr lang="en-GB"/>
              <a:t>Nunc viverra imperdiet enim. Fusce est. Vivamus a tellus.</a:t>
            </a:r>
          </a:p>
          <a:p>
            <a:endParaRPr lang="en-GB"/>
          </a:p>
          <a:p>
            <a:r>
              <a:rPr lang="en-GB"/>
              <a:t>Pellentesque habitant morbi tristique senectus et netus et malesuada fames ac turpis egestas. Proin pharetra nonummy pede. Mauris et orci.</a:t>
            </a:r>
          </a:p>
          <a:p>
            <a:endParaRPr lang="en-GB" dirty="0"/>
          </a:p>
        </p:txBody>
      </p:sp>
      <p:sp>
        <p:nvSpPr>
          <p:cNvPr id="7" name="Titel 6">
            <a:extLst>
              <a:ext uri="{FF2B5EF4-FFF2-40B4-BE49-F238E27FC236}">
                <a16:creationId xmlns:a16="http://schemas.microsoft.com/office/drawing/2014/main" id="{5219D9E3-FD58-1967-8B24-D1575082D132}"/>
              </a:ext>
            </a:extLst>
          </p:cNvPr>
          <p:cNvSpPr>
            <a:spLocks noGrp="1"/>
          </p:cNvSpPr>
          <p:nvPr>
            <p:ph type="title"/>
          </p:nvPr>
        </p:nvSpPr>
        <p:spPr>
          <a:xfrm>
            <a:off x="495299" y="225425"/>
            <a:ext cx="11072813" cy="1325563"/>
          </a:xfrm>
        </p:spPr>
        <p:txBody>
          <a:bodyPr/>
          <a:lstStyle/>
          <a:p>
            <a:r>
              <a:rPr lang="en-GB"/>
              <a:t>LOREM IPSUM DOLOR SIT AMET,</a:t>
            </a:r>
            <a:endParaRPr lang="en-GB" dirty="0"/>
          </a:p>
        </p:txBody>
      </p:sp>
      <p:sp>
        <p:nvSpPr>
          <p:cNvPr id="11" name="Tijdelijke aanduiding voor datum 10">
            <a:extLst>
              <a:ext uri="{FF2B5EF4-FFF2-40B4-BE49-F238E27FC236}">
                <a16:creationId xmlns:a16="http://schemas.microsoft.com/office/drawing/2014/main" id="{B20329C0-0C94-E418-1348-6090D414106C}"/>
              </a:ext>
            </a:extLst>
          </p:cNvPr>
          <p:cNvSpPr>
            <a:spLocks noGrp="1"/>
          </p:cNvSpPr>
          <p:nvPr>
            <p:ph type="dt" sz="half" idx="2"/>
          </p:nvPr>
        </p:nvSpPr>
        <p:spPr>
          <a:xfrm>
            <a:off x="-231841" y="6307710"/>
            <a:ext cx="2743200" cy="365125"/>
          </a:xfrm>
        </p:spPr>
        <p:txBody>
          <a:bodyPr/>
          <a:lstStyle/>
          <a:p>
            <a:fld id="{5BD3EA33-5854-486B-9DA1-0E5E18796B1D}" type="datetime1">
              <a:rPr lang="en-GB" smtClean="0"/>
              <a:pPr/>
              <a:t>06/09/2024</a:t>
            </a:fld>
            <a:endParaRPr lang="en-GB" dirty="0"/>
          </a:p>
        </p:txBody>
      </p:sp>
      <p:sp>
        <p:nvSpPr>
          <p:cNvPr id="9" name="Tijdelijke aanduiding voor voettekst 8">
            <a:extLst>
              <a:ext uri="{FF2B5EF4-FFF2-40B4-BE49-F238E27FC236}">
                <a16:creationId xmlns:a16="http://schemas.microsoft.com/office/drawing/2014/main" id="{5BC43E15-2573-489B-89DF-3CF814EFAED6}"/>
              </a:ext>
            </a:extLst>
          </p:cNvPr>
          <p:cNvSpPr>
            <a:spLocks noGrp="1"/>
          </p:cNvSpPr>
          <p:nvPr>
            <p:ph type="ftr" sz="quarter" idx="3"/>
          </p:nvPr>
        </p:nvSpPr>
        <p:spPr>
          <a:xfrm>
            <a:off x="6637433" y="6307710"/>
            <a:ext cx="4029024" cy="360000"/>
          </a:xfrm>
        </p:spPr>
        <p:txBody>
          <a:bodyPr/>
          <a:lstStyle/>
          <a:p>
            <a:r>
              <a:rPr lang="en-GB" dirty="0"/>
              <a:t>Slide template VUB</a:t>
            </a:r>
          </a:p>
        </p:txBody>
      </p:sp>
      <p:sp>
        <p:nvSpPr>
          <p:cNvPr id="10" name="Tijdelijke aanduiding voor dianummer 9">
            <a:extLst>
              <a:ext uri="{FF2B5EF4-FFF2-40B4-BE49-F238E27FC236}">
                <a16:creationId xmlns:a16="http://schemas.microsoft.com/office/drawing/2014/main" id="{627F4271-BD23-0095-3DB4-29E4451758A2}"/>
              </a:ext>
            </a:extLst>
          </p:cNvPr>
          <p:cNvSpPr>
            <a:spLocks noGrp="1"/>
          </p:cNvSpPr>
          <p:nvPr>
            <p:ph type="sldNum" sz="quarter" idx="4"/>
          </p:nvPr>
        </p:nvSpPr>
        <p:spPr>
          <a:xfrm>
            <a:off x="11032276" y="6307710"/>
            <a:ext cx="540000" cy="360000"/>
          </a:xfrm>
        </p:spPr>
        <p:txBody>
          <a:bodyPr/>
          <a:lstStyle/>
          <a:p>
            <a:r>
              <a:rPr lang="en-GB"/>
              <a:t>5</a:t>
            </a:r>
            <a:endParaRPr lang="en-GB" dirty="0"/>
          </a:p>
        </p:txBody>
      </p:sp>
    </p:spTree>
    <p:extLst>
      <p:ext uri="{BB962C8B-B14F-4D97-AF65-F5344CB8AC3E}">
        <p14:creationId xmlns:p14="http://schemas.microsoft.com/office/powerpoint/2010/main" val="583532964"/>
      </p:ext>
    </p:extLst>
  </p:cSld>
  <p:clrMapOvr>
    <a:masterClrMapping/>
  </p:clrMapOvr>
  <p:transition spd="med">
    <p:fade/>
  </p:transition>
</p:sld>
</file>

<file path=ppt/theme/theme1.xml><?xml version="1.0" encoding="utf-8"?>
<a:theme xmlns:a="http://schemas.openxmlformats.org/drawingml/2006/main" name="VUB">
  <a:themeElements>
    <a:clrScheme name="VUB">
      <a:dk1>
        <a:sysClr val="windowText" lastClr="000000"/>
      </a:dk1>
      <a:lt1>
        <a:sysClr val="window" lastClr="FFFFFF"/>
      </a:lt1>
      <a:dk2>
        <a:srgbClr val="44546A"/>
      </a:dk2>
      <a:lt2>
        <a:srgbClr val="E7E6E6"/>
      </a:lt2>
      <a:accent1>
        <a:srgbClr val="184183"/>
      </a:accent1>
      <a:accent2>
        <a:srgbClr val="E84E0F"/>
      </a:accent2>
      <a:accent3>
        <a:srgbClr val="E8EBF2"/>
      </a:accent3>
      <a:accent4>
        <a:srgbClr val="E8F2F3"/>
      </a:accent4>
      <a:accent5>
        <a:srgbClr val="184183"/>
      </a:accent5>
      <a:accent6>
        <a:srgbClr val="E84E0F"/>
      </a:accent6>
      <a:hlink>
        <a:srgbClr val="0563C1"/>
      </a:hlink>
      <a:folHlink>
        <a:srgbClr val="954F72"/>
      </a:folHlink>
    </a:clrScheme>
    <a:fontScheme name="VUB">
      <a:majorFont>
        <a:latin typeface="ITC Avant Garde Gothic L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UB_Templateslides_Smartpresentations_ENG.pptx" id="{9BCC324A-AC86-49E5-A0D3-8A9A54D5BA4F}" vid="{67443126-529C-4E0E-AE5A-73A67E60CF86}"/>
    </a:ext>
  </a:extLst>
</a:theme>
</file>

<file path=ppt/theme/theme2.xml><?xml version="1.0" encoding="utf-8"?>
<a:theme xmlns:a="http://schemas.openxmlformats.org/drawingml/2006/main" name="VUB - Tips">
  <a:themeElements>
    <a:clrScheme name="VUB">
      <a:dk1>
        <a:sysClr val="windowText" lastClr="000000"/>
      </a:dk1>
      <a:lt1>
        <a:sysClr val="window" lastClr="FFFFFF"/>
      </a:lt1>
      <a:dk2>
        <a:srgbClr val="44546A"/>
      </a:dk2>
      <a:lt2>
        <a:srgbClr val="E7E6E6"/>
      </a:lt2>
      <a:accent1>
        <a:srgbClr val="184183"/>
      </a:accent1>
      <a:accent2>
        <a:srgbClr val="E84E0F"/>
      </a:accent2>
      <a:accent3>
        <a:srgbClr val="E8EBF2"/>
      </a:accent3>
      <a:accent4>
        <a:srgbClr val="E8F2F3"/>
      </a:accent4>
      <a:accent5>
        <a:srgbClr val="184183"/>
      </a:accent5>
      <a:accent6>
        <a:srgbClr val="E84E0F"/>
      </a:accent6>
      <a:hlink>
        <a:srgbClr val="0563C1"/>
      </a:hlink>
      <a:folHlink>
        <a:srgbClr val="954F72"/>
      </a:folHlink>
    </a:clrScheme>
    <a:fontScheme name="VUB">
      <a:majorFont>
        <a:latin typeface="ITC Avant Garde Gothic L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UB_Templateslides_Smartpresentations_ENG.pptx" id="{9BCC324A-AC86-49E5-A0D3-8A9A54D5BA4F}" vid="{865935C9-1D07-48CA-B10B-0253400B68D8}"/>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vub_templateslides_smartpresentations_eng</Template>
  <TotalTime>484</TotalTime>
  <Words>4548</Words>
  <Application>Microsoft Office PowerPoint</Application>
  <PresentationFormat>Breedbeeld</PresentationFormat>
  <Paragraphs>1012</Paragraphs>
  <Slides>123</Slides>
  <Notes>113</Notes>
  <HiddenSlides>30</HiddenSlides>
  <MMClips>0</MMClips>
  <ScaleCrop>false</ScaleCrop>
  <HeadingPairs>
    <vt:vector size="6" baseType="variant">
      <vt:variant>
        <vt:lpstr>Gebruikte lettertypen</vt:lpstr>
      </vt:variant>
      <vt:variant>
        <vt:i4>11</vt:i4>
      </vt:variant>
      <vt:variant>
        <vt:lpstr>Thema</vt:lpstr>
      </vt:variant>
      <vt:variant>
        <vt:i4>2</vt:i4>
      </vt:variant>
      <vt:variant>
        <vt:lpstr>Diatitels</vt:lpstr>
      </vt:variant>
      <vt:variant>
        <vt:i4>123</vt:i4>
      </vt:variant>
    </vt:vector>
  </HeadingPairs>
  <TitlesOfParts>
    <vt:vector size="136" baseType="lpstr">
      <vt:lpstr>Montserrat</vt:lpstr>
      <vt:lpstr>ITC Avant Garde Gothic</vt:lpstr>
      <vt:lpstr>Arial</vt:lpstr>
      <vt:lpstr>Calibri</vt:lpstr>
      <vt:lpstr>Roboto</vt:lpstr>
      <vt:lpstr>Roboto Light</vt:lpstr>
      <vt:lpstr>Linux Libertine</vt:lpstr>
      <vt:lpstr>Wingdings</vt:lpstr>
      <vt:lpstr>Cambria Math</vt:lpstr>
      <vt:lpstr>ITC Avant Garde Gothic LT</vt:lpstr>
      <vt:lpstr>Roboto Light</vt:lpstr>
      <vt:lpstr>VUB</vt:lpstr>
      <vt:lpstr>VUB - Tips</vt:lpstr>
      <vt:lpstr>PowerPoint-presentatie</vt:lpstr>
      <vt:lpstr>Introduction</vt:lpstr>
      <vt:lpstr>Overarching Project</vt:lpstr>
      <vt:lpstr>Overarching Project</vt:lpstr>
      <vt:lpstr>Overarching Project</vt:lpstr>
      <vt:lpstr>Chlorophyll</vt:lpstr>
      <vt:lpstr>Chlorophyll - Types</vt:lpstr>
      <vt:lpstr>Chlorophyll - Types</vt:lpstr>
      <vt:lpstr>Chlorophyll – Absorption Spectra</vt:lpstr>
      <vt:lpstr>Chlorophyll – Absorption Spectra</vt:lpstr>
      <vt:lpstr>Chlorophyll – Absorption Spectra</vt:lpstr>
      <vt:lpstr>Chlorophyll – Absorption Spectra</vt:lpstr>
      <vt:lpstr>Measuring the spectrum</vt:lpstr>
      <vt:lpstr>Measuring the spectrum</vt:lpstr>
      <vt:lpstr>Measuring the spectrum</vt:lpstr>
      <vt:lpstr>AS7265x</vt:lpstr>
      <vt:lpstr>AS7265x</vt:lpstr>
      <vt:lpstr>Measuring the spectrum</vt:lpstr>
      <vt:lpstr>Measuring the spectrum</vt:lpstr>
      <vt:lpstr>Measuring the spectrum</vt:lpstr>
      <vt:lpstr>Measuring the spectrum</vt:lpstr>
      <vt:lpstr>Measuring the spectrum</vt:lpstr>
      <vt:lpstr>Measuring the spectrum – Tap Water</vt:lpstr>
      <vt:lpstr>Measuring the spectrum – Tap Water</vt:lpstr>
      <vt:lpstr>Measuring the spectrum – Tap Water</vt:lpstr>
      <vt:lpstr>Measuring the spectrum – Tap Water</vt:lpstr>
      <vt:lpstr>Measuring the spectrum – Tap Water</vt:lpstr>
      <vt:lpstr>Measuring the spectrum – Chlorophyll</vt:lpstr>
      <vt:lpstr>Measuring the spectrum</vt:lpstr>
      <vt:lpstr>Measuring the spectrum</vt:lpstr>
      <vt:lpstr>Beer-Lambert Law</vt:lpstr>
      <vt:lpstr>Beer-Lambert Law</vt:lpstr>
      <vt:lpstr>Beer-Lambert Law</vt:lpstr>
      <vt:lpstr>Beer-Lambert Law</vt:lpstr>
      <vt:lpstr>Beer-Lambert Law</vt:lpstr>
      <vt:lpstr>Beer-Lambert Law</vt:lpstr>
      <vt:lpstr>Beer-Lambert Law</vt:lpstr>
      <vt:lpstr>Beer-Lambert Law</vt:lpstr>
      <vt:lpstr>Beer-Lambert Law</vt:lpstr>
      <vt:lpstr>Beer-Lambert Law</vt:lpstr>
      <vt:lpstr>Beer-Lambert Law</vt:lpstr>
      <vt:lpstr>Beer-Lambert Law</vt:lpstr>
      <vt:lpstr>Beer-Lambert Law</vt:lpstr>
      <vt:lpstr>Beer-Lambert Law</vt:lpstr>
      <vt:lpstr>Implementation</vt:lpstr>
      <vt:lpstr>Measuring Protocol</vt:lpstr>
      <vt:lpstr>Implementation - Median</vt:lpstr>
      <vt:lpstr>Implementation – Column Median</vt:lpstr>
      <vt:lpstr>Implementation - Concentration</vt:lpstr>
      <vt:lpstr>Implementation - Concentration</vt:lpstr>
      <vt:lpstr>Implementation - Concentration</vt:lpstr>
      <vt:lpstr>DEMO</vt:lpstr>
      <vt:lpstr>Old Design</vt:lpstr>
      <vt:lpstr>Improved Design – AS7265x</vt:lpstr>
      <vt:lpstr>Improved Design – AS7265x</vt:lpstr>
      <vt:lpstr>Improved Design – AS7265x</vt:lpstr>
      <vt:lpstr>Improved Design – AS7265x</vt:lpstr>
      <vt:lpstr>Improved Design – AS7265x</vt:lpstr>
      <vt:lpstr>Improved Design – AS7265x</vt:lpstr>
      <vt:lpstr>Improved Design – AS7265x</vt:lpstr>
      <vt:lpstr>Improved Design – AS7265x</vt:lpstr>
      <vt:lpstr>Improved Design – AS7265x</vt:lpstr>
      <vt:lpstr>Current state</vt:lpstr>
      <vt:lpstr>Questions</vt:lpstr>
      <vt:lpstr>Dissolved Oxygen</vt:lpstr>
      <vt:lpstr>What is Disolved Oxygen (DO)</vt:lpstr>
      <vt:lpstr>My goal</vt:lpstr>
      <vt:lpstr>My goal</vt:lpstr>
      <vt:lpstr>Working principle</vt:lpstr>
      <vt:lpstr>Working principle</vt:lpstr>
      <vt:lpstr>Powder</vt:lpstr>
      <vt:lpstr>Powder</vt:lpstr>
      <vt:lpstr>Powder</vt:lpstr>
      <vt:lpstr>Powder</vt:lpstr>
      <vt:lpstr>Powder</vt:lpstr>
      <vt:lpstr>Protection</vt:lpstr>
      <vt:lpstr>Protection</vt:lpstr>
      <vt:lpstr>Enclosure</vt:lpstr>
      <vt:lpstr>Enclosure</vt:lpstr>
      <vt:lpstr>Electronics</vt:lpstr>
      <vt:lpstr>Electronics</vt:lpstr>
      <vt:lpstr>Putting everything together</vt:lpstr>
      <vt:lpstr>Observations</vt:lpstr>
      <vt:lpstr>Observations</vt:lpstr>
      <vt:lpstr>Observations</vt:lpstr>
      <vt:lpstr>Observations</vt:lpstr>
      <vt:lpstr>Observations</vt:lpstr>
      <vt:lpstr>Observations</vt:lpstr>
      <vt:lpstr>Observations</vt:lpstr>
      <vt:lpstr>Conclusion</vt:lpstr>
      <vt:lpstr>Conclusion</vt:lpstr>
      <vt:lpstr>Conclusion</vt:lpstr>
      <vt:lpstr>Questions</vt:lpstr>
      <vt:lpstr>PowerPoint-presentatie</vt:lpstr>
      <vt:lpstr>LOREM IPSUM DOLOR SIT AMET,</vt:lpstr>
      <vt:lpstr>LOREM IPSUM DOLOR SIT AMET,</vt:lpstr>
      <vt:lpstr>PowerPoint-presentatie</vt:lpstr>
      <vt:lpstr>LOREM IPSUM DOLOR SIT</vt:lpstr>
      <vt:lpstr>LOREM IPSUM DOLOR SIT AMET,</vt:lpstr>
      <vt:lpstr>LOREM IPSUM DOLOR SIT AMET,</vt:lpstr>
      <vt:lpstr>LOREM IPSUM DOLOR SIT AMET,</vt:lpstr>
      <vt:lpstr>LOREM IPSUM </vt:lpstr>
      <vt:lpstr>LOREM IPSUM DOLOR </vt:lpstr>
      <vt:lpstr>LOREM IPSUM DOLOR </vt:lpstr>
      <vt:lpstr>LOREM IPSUM DOLOR </vt:lpstr>
      <vt:lpstr>LOREM IPSUM DOLOR SIT AMET, CONSECTETUER</vt:lpstr>
      <vt:lpstr>PowerPoint-presentatie</vt:lpstr>
      <vt:lpstr>PowerPoint-presentatie</vt:lpstr>
      <vt:lpstr>DESIGNING OPTOELECTRONIC SENSORS FOR WATER QUALITY MEASUREMENTS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ICON SLIDE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Tim Jäger</dc:creator>
  <cp:keywords>www.smartpresentations.be</cp:keywords>
  <cp:lastModifiedBy>Tim Jäger</cp:lastModifiedBy>
  <cp:revision>83</cp:revision>
  <dcterms:created xsi:type="dcterms:W3CDTF">2024-09-05T20:28:04Z</dcterms:created>
  <dcterms:modified xsi:type="dcterms:W3CDTF">2024-09-06T06:33:11Z</dcterms:modified>
  <cp:category>Made by Smartpresentations</cp:category>
</cp:coreProperties>
</file>